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754" r:id="rId1"/>
  </p:sldMasterIdLst>
  <p:notesMasterIdLst>
    <p:notesMasterId r:id="rId32"/>
  </p:notesMasterIdLst>
  <p:sldIdLst>
    <p:sldId id="273" r:id="rId2"/>
    <p:sldId id="303" r:id="rId3"/>
    <p:sldId id="259" r:id="rId4"/>
    <p:sldId id="305" r:id="rId5"/>
    <p:sldId id="260" r:id="rId6"/>
    <p:sldId id="282" r:id="rId7"/>
    <p:sldId id="285" r:id="rId8"/>
    <p:sldId id="283" r:id="rId9"/>
    <p:sldId id="262" r:id="rId10"/>
    <p:sldId id="275" r:id="rId11"/>
    <p:sldId id="289" r:id="rId12"/>
    <p:sldId id="290" r:id="rId13"/>
    <p:sldId id="292" r:id="rId14"/>
    <p:sldId id="293" r:id="rId15"/>
    <p:sldId id="294" r:id="rId16"/>
    <p:sldId id="295" r:id="rId17"/>
    <p:sldId id="297" r:id="rId18"/>
    <p:sldId id="298" r:id="rId19"/>
    <p:sldId id="300" r:id="rId20"/>
    <p:sldId id="302" r:id="rId21"/>
    <p:sldId id="299" r:id="rId22"/>
    <p:sldId id="301" r:id="rId23"/>
    <p:sldId id="308" r:id="rId24"/>
    <p:sldId id="309" r:id="rId25"/>
    <p:sldId id="310" r:id="rId26"/>
    <p:sldId id="312" r:id="rId27"/>
    <p:sldId id="313" r:id="rId28"/>
    <p:sldId id="311" r:id="rId29"/>
    <p:sldId id="314" r:id="rId30"/>
    <p:sldId id="304" r:id="rId31"/>
  </p:sldIdLst>
  <p:sldSz cx="9144000" cy="5143500" type="screen16x9"/>
  <p:notesSz cx="6858000" cy="9144000"/>
  <p:embeddedFontLst>
    <p:embeddedFont>
      <p:font typeface="Cambria" panose="02040503050406030204" pitchFamily="18" charset="0"/>
      <p:regular r:id="rId33"/>
      <p:bold r:id="rId34"/>
      <p:italic r:id="rId35"/>
      <p:boldItalic r:id="rId36"/>
    </p:embeddedFont>
    <p:embeddedFont>
      <p:font typeface="Roboto Slab" pitchFamily="2" charset="0"/>
      <p:regular r:id="rId37"/>
      <p:bold r:id="rId38"/>
    </p:embeddedFont>
    <p:embeddedFont>
      <p:font typeface="Tw Cen MT" panose="020B0602020104020603" pitchFamily="34" charset="0"/>
      <p:regular r:id="rId39"/>
      <p:bold r:id="rId40"/>
      <p:italic r:id="rId41"/>
      <p:boldItalic r:id="rId42"/>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0D24664-C22D-4941-8F52-D81144FB072C}">
          <p14:sldIdLst>
            <p14:sldId id="273"/>
            <p14:sldId id="303"/>
            <p14:sldId id="259"/>
            <p14:sldId id="305"/>
            <p14:sldId id="260"/>
            <p14:sldId id="282"/>
            <p14:sldId id="285"/>
            <p14:sldId id="283"/>
            <p14:sldId id="262"/>
            <p14:sldId id="275"/>
            <p14:sldId id="289"/>
            <p14:sldId id="290"/>
            <p14:sldId id="292"/>
            <p14:sldId id="293"/>
            <p14:sldId id="294"/>
            <p14:sldId id="295"/>
            <p14:sldId id="297"/>
            <p14:sldId id="298"/>
            <p14:sldId id="300"/>
            <p14:sldId id="302"/>
            <p14:sldId id="299"/>
            <p14:sldId id="301"/>
            <p14:sldId id="308"/>
            <p14:sldId id="309"/>
            <p14:sldId id="310"/>
            <p14:sldId id="312"/>
            <p14:sldId id="313"/>
            <p14:sldId id="311"/>
            <p14:sldId id="314"/>
          </p14:sldIdLst>
        </p14:section>
        <p14:section name="Untitled Section" id="{20ACC2A9-CBC9-45FC-8FEC-80842A30C12F}">
          <p14:sldIdLst>
            <p14:sldId id="304"/>
          </p14:sldIdLst>
        </p14:section>
      </p14:sectionLst>
    </p:ex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9341C9-A830-498E-8DAB-E3337E361B4D}" v="3" dt="2025-05-23T13:36:21.069"/>
  </p1510:revLst>
</p1510:revInfo>
</file>

<file path=ppt/tableStyles.xml><?xml version="1.0" encoding="utf-8"?>
<a:tblStyleLst xmlns:a="http://schemas.openxmlformats.org/drawingml/2006/main" def="{701FB10D-A61A-4DE4-8506-F670E7A89527}">
  <a:tblStyle styleId="{701FB10D-A61A-4DE4-8506-F670E7A89527}"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398DAF6-0271-4389-B3DC-BA433CC306D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2832" autoAdjust="0"/>
  </p:normalViewPr>
  <p:slideViewPr>
    <p:cSldViewPr>
      <p:cViewPr varScale="1">
        <p:scale>
          <a:sx n="109" d="100"/>
          <a:sy n="109" d="100"/>
        </p:scale>
        <p:origin x="706" y="8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font" Target="fonts/font9.fntdata"/></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kanta Kotipalli" userId="2bba9b39f6761c26" providerId="LiveId" clId="{AD9341C9-A830-498E-8DAB-E3337E361B4D}"/>
    <pc:docChg chg="modSld">
      <pc:chgData name="Manikanta Kotipalli" userId="2bba9b39f6761c26" providerId="LiveId" clId="{AD9341C9-A830-498E-8DAB-E3337E361B4D}" dt="2025-05-23T13:36:46.084" v="62" actId="20577"/>
      <pc:docMkLst>
        <pc:docMk/>
      </pc:docMkLst>
      <pc:sldChg chg="modSp mod">
        <pc:chgData name="Manikanta Kotipalli" userId="2bba9b39f6761c26" providerId="LiveId" clId="{AD9341C9-A830-498E-8DAB-E3337E361B4D}" dt="2025-05-23T13:35:03.271" v="54" actId="1076"/>
        <pc:sldMkLst>
          <pc:docMk/>
          <pc:sldMk cId="0" sldId="259"/>
        </pc:sldMkLst>
        <pc:spChg chg="mod">
          <ac:chgData name="Manikanta Kotipalli" userId="2bba9b39f6761c26" providerId="LiveId" clId="{AD9341C9-A830-498E-8DAB-E3337E361B4D}" dt="2025-05-23T13:35:03.271" v="54" actId="1076"/>
          <ac:spMkLst>
            <pc:docMk/>
            <pc:sldMk cId="0" sldId="259"/>
            <ac:spMk id="6" creationId="{00000000-0000-0000-0000-000000000000}"/>
          </ac:spMkLst>
        </pc:spChg>
        <pc:cxnChg chg="mod">
          <ac:chgData name="Manikanta Kotipalli" userId="2bba9b39f6761c26" providerId="LiveId" clId="{AD9341C9-A830-498E-8DAB-E3337E361B4D}" dt="2025-05-23T13:34:55.856" v="53" actId="1076"/>
          <ac:cxnSpMkLst>
            <pc:docMk/>
            <pc:sldMk cId="0" sldId="259"/>
            <ac:cxnSpMk id="5" creationId="{70774413-2DED-03F7-3EAD-F82391F56C37}"/>
          </ac:cxnSpMkLst>
        </pc:cxnChg>
      </pc:sldChg>
      <pc:sldChg chg="modSp mod">
        <pc:chgData name="Manikanta Kotipalli" userId="2bba9b39f6761c26" providerId="LiveId" clId="{AD9341C9-A830-498E-8DAB-E3337E361B4D}" dt="2025-05-23T13:34:15.593" v="50" actId="2711"/>
        <pc:sldMkLst>
          <pc:docMk/>
          <pc:sldMk cId="0" sldId="275"/>
        </pc:sldMkLst>
        <pc:spChg chg="mod">
          <ac:chgData name="Manikanta Kotipalli" userId="2bba9b39f6761c26" providerId="LiveId" clId="{AD9341C9-A830-498E-8DAB-E3337E361B4D}" dt="2025-05-23T13:34:15.593" v="50" actId="2711"/>
          <ac:spMkLst>
            <pc:docMk/>
            <pc:sldMk cId="0" sldId="275"/>
            <ac:spMk id="8" creationId="{00000000-0000-0000-0000-000000000000}"/>
          </ac:spMkLst>
        </pc:spChg>
      </pc:sldChg>
      <pc:sldChg chg="modSp">
        <pc:chgData name="Manikanta Kotipalli" userId="2bba9b39f6761c26" providerId="LiveId" clId="{AD9341C9-A830-498E-8DAB-E3337E361B4D}" dt="2025-05-23T13:36:21.069" v="59"/>
        <pc:sldMkLst>
          <pc:docMk/>
          <pc:sldMk cId="0" sldId="283"/>
        </pc:sldMkLst>
        <pc:spChg chg="mod">
          <ac:chgData name="Manikanta Kotipalli" userId="2bba9b39f6761c26" providerId="LiveId" clId="{AD9341C9-A830-498E-8DAB-E3337E361B4D}" dt="2025-05-23T13:36:21.069" v="59"/>
          <ac:spMkLst>
            <pc:docMk/>
            <pc:sldMk cId="0" sldId="283"/>
            <ac:spMk id="8" creationId="{00000000-0000-0000-0000-000000000000}"/>
          </ac:spMkLst>
        </pc:spChg>
      </pc:sldChg>
      <pc:sldChg chg="modSp mod">
        <pc:chgData name="Manikanta Kotipalli" userId="2bba9b39f6761c26" providerId="LiveId" clId="{AD9341C9-A830-498E-8DAB-E3337E361B4D}" dt="2025-05-23T13:36:46.084" v="62" actId="20577"/>
        <pc:sldMkLst>
          <pc:docMk/>
          <pc:sldMk cId="1843293601" sldId="289"/>
        </pc:sldMkLst>
        <pc:spChg chg="mod">
          <ac:chgData name="Manikanta Kotipalli" userId="2bba9b39f6761c26" providerId="LiveId" clId="{AD9341C9-A830-498E-8DAB-E3337E361B4D}" dt="2025-05-23T13:36:46.084" v="62" actId="20577"/>
          <ac:spMkLst>
            <pc:docMk/>
            <pc:sldMk cId="1843293601" sldId="289"/>
            <ac:spMk id="8" creationId="{00000000-0000-0000-0000-000000000000}"/>
          </ac:spMkLst>
        </pc:spChg>
        <pc:cxnChg chg="mod">
          <ac:chgData name="Manikanta Kotipalli" userId="2bba9b39f6761c26" providerId="LiveId" clId="{AD9341C9-A830-498E-8DAB-E3337E361B4D}" dt="2025-05-23T13:17:29.900" v="25" actId="1076"/>
          <ac:cxnSpMkLst>
            <pc:docMk/>
            <pc:sldMk cId="1843293601" sldId="289"/>
            <ac:cxnSpMk id="3" creationId="{604458B7-91AA-B763-C9C5-96F89978825E}"/>
          </ac:cxnSpMkLst>
        </pc:cxnChg>
      </pc:sldChg>
      <pc:sldChg chg="modSp mod">
        <pc:chgData name="Manikanta Kotipalli" userId="2bba9b39f6761c26" providerId="LiveId" clId="{AD9341C9-A830-498E-8DAB-E3337E361B4D}" dt="2025-05-23T13:33:20.195" v="48" actId="1076"/>
        <pc:sldMkLst>
          <pc:docMk/>
          <pc:sldMk cId="408929701" sldId="290"/>
        </pc:sldMkLst>
        <pc:spChg chg="mod">
          <ac:chgData name="Manikanta Kotipalli" userId="2bba9b39f6761c26" providerId="LiveId" clId="{AD9341C9-A830-498E-8DAB-E3337E361B4D}" dt="2025-05-23T13:17:55.023" v="30" actId="1076"/>
          <ac:spMkLst>
            <pc:docMk/>
            <pc:sldMk cId="408929701" sldId="290"/>
            <ac:spMk id="5" creationId="{00000000-0000-0000-0000-000000000000}"/>
          </ac:spMkLst>
        </pc:spChg>
        <pc:spChg chg="mod">
          <ac:chgData name="Manikanta Kotipalli" userId="2bba9b39f6761c26" providerId="LiveId" clId="{AD9341C9-A830-498E-8DAB-E3337E361B4D}" dt="2025-05-23T13:33:20.195" v="48" actId="1076"/>
          <ac:spMkLst>
            <pc:docMk/>
            <pc:sldMk cId="408929701" sldId="290"/>
            <ac:spMk id="8" creationId="{00000000-0000-0000-0000-000000000000}"/>
          </ac:spMkLst>
        </pc:spChg>
        <pc:cxnChg chg="mod">
          <ac:chgData name="Manikanta Kotipalli" userId="2bba9b39f6761c26" providerId="LiveId" clId="{AD9341C9-A830-498E-8DAB-E3337E361B4D}" dt="2025-05-23T13:17:49.439" v="29" actId="1076"/>
          <ac:cxnSpMkLst>
            <pc:docMk/>
            <pc:sldMk cId="408929701" sldId="290"/>
            <ac:cxnSpMk id="3" creationId="{3BD75648-C950-F1CC-ADA1-911E363A0CCB}"/>
          </ac:cxnSpMkLst>
        </pc:cxnChg>
      </pc:sldChg>
      <pc:sldChg chg="modSp mod">
        <pc:chgData name="Manikanta Kotipalli" userId="2bba9b39f6761c26" providerId="LiveId" clId="{AD9341C9-A830-498E-8DAB-E3337E361B4D}" dt="2025-05-23T13:33:10.490" v="47" actId="1076"/>
        <pc:sldMkLst>
          <pc:docMk/>
          <pc:sldMk cId="3416757880" sldId="292"/>
        </pc:sldMkLst>
        <pc:spChg chg="mod">
          <ac:chgData name="Manikanta Kotipalli" userId="2bba9b39f6761c26" providerId="LiveId" clId="{AD9341C9-A830-498E-8DAB-E3337E361B4D}" dt="2025-05-23T13:33:04.970" v="46" actId="1076"/>
          <ac:spMkLst>
            <pc:docMk/>
            <pc:sldMk cId="3416757880" sldId="292"/>
            <ac:spMk id="5" creationId="{00000000-0000-0000-0000-000000000000}"/>
          </ac:spMkLst>
        </pc:spChg>
        <pc:spChg chg="mod">
          <ac:chgData name="Manikanta Kotipalli" userId="2bba9b39f6761c26" providerId="LiveId" clId="{AD9341C9-A830-498E-8DAB-E3337E361B4D}" dt="2025-05-23T13:33:10.490" v="47" actId="1076"/>
          <ac:spMkLst>
            <pc:docMk/>
            <pc:sldMk cId="3416757880" sldId="292"/>
            <ac:spMk id="8" creationId="{00000000-0000-0000-0000-000000000000}"/>
          </ac:spMkLst>
        </pc:spChg>
        <pc:cxnChg chg="mod">
          <ac:chgData name="Manikanta Kotipalli" userId="2bba9b39f6761c26" providerId="LiveId" clId="{AD9341C9-A830-498E-8DAB-E3337E361B4D}" dt="2025-05-23T13:17:21.435" v="24" actId="1076"/>
          <ac:cxnSpMkLst>
            <pc:docMk/>
            <pc:sldMk cId="3416757880" sldId="292"/>
            <ac:cxnSpMk id="3" creationId="{366C84C0-7B83-52D9-5246-DB0D45216EF5}"/>
          </ac:cxnSpMkLst>
        </pc:cxnChg>
      </pc:sldChg>
      <pc:sldChg chg="modSp mod">
        <pc:chgData name="Manikanta Kotipalli" userId="2bba9b39f6761c26" providerId="LiveId" clId="{AD9341C9-A830-498E-8DAB-E3337E361B4D}" dt="2025-05-23T13:32:53.638" v="45" actId="1076"/>
        <pc:sldMkLst>
          <pc:docMk/>
          <pc:sldMk cId="4081560914" sldId="293"/>
        </pc:sldMkLst>
        <pc:spChg chg="mod">
          <ac:chgData name="Manikanta Kotipalli" userId="2bba9b39f6761c26" providerId="LiveId" clId="{AD9341C9-A830-498E-8DAB-E3337E361B4D}" dt="2025-05-23T13:32:53.638" v="45" actId="1076"/>
          <ac:spMkLst>
            <pc:docMk/>
            <pc:sldMk cId="4081560914" sldId="293"/>
            <ac:spMk id="5" creationId="{00000000-0000-0000-0000-000000000000}"/>
          </ac:spMkLst>
        </pc:spChg>
        <pc:spChg chg="mod">
          <ac:chgData name="Manikanta Kotipalli" userId="2bba9b39f6761c26" providerId="LiveId" clId="{AD9341C9-A830-498E-8DAB-E3337E361B4D}" dt="2025-05-23T13:32:47.834" v="44" actId="1076"/>
          <ac:spMkLst>
            <pc:docMk/>
            <pc:sldMk cId="4081560914" sldId="293"/>
            <ac:spMk id="8" creationId="{00000000-0000-0000-0000-000000000000}"/>
          </ac:spMkLst>
        </pc:spChg>
        <pc:cxnChg chg="mod">
          <ac:chgData name="Manikanta Kotipalli" userId="2bba9b39f6761c26" providerId="LiveId" clId="{AD9341C9-A830-498E-8DAB-E3337E361B4D}" dt="2025-05-23T13:18:24.243" v="32" actId="1076"/>
          <ac:cxnSpMkLst>
            <pc:docMk/>
            <pc:sldMk cId="4081560914" sldId="293"/>
            <ac:cxnSpMk id="3" creationId="{655474F0-2100-7DEB-F149-693BA4D21396}"/>
          </ac:cxnSpMkLst>
        </pc:cxnChg>
      </pc:sldChg>
      <pc:sldChg chg="modSp mod">
        <pc:chgData name="Manikanta Kotipalli" userId="2bba9b39f6761c26" providerId="LiveId" clId="{AD9341C9-A830-498E-8DAB-E3337E361B4D}" dt="2025-05-23T13:32:37.520" v="43" actId="1076"/>
        <pc:sldMkLst>
          <pc:docMk/>
          <pc:sldMk cId="4245438269" sldId="294"/>
        </pc:sldMkLst>
        <pc:spChg chg="mod">
          <ac:chgData name="Manikanta Kotipalli" userId="2bba9b39f6761c26" providerId="LiveId" clId="{AD9341C9-A830-498E-8DAB-E3337E361B4D}" dt="2025-05-23T13:32:24.863" v="41" actId="1076"/>
          <ac:spMkLst>
            <pc:docMk/>
            <pc:sldMk cId="4245438269" sldId="294"/>
            <ac:spMk id="5" creationId="{00000000-0000-0000-0000-000000000000}"/>
          </ac:spMkLst>
        </pc:spChg>
        <pc:spChg chg="mod">
          <ac:chgData name="Manikanta Kotipalli" userId="2bba9b39f6761c26" providerId="LiveId" clId="{AD9341C9-A830-498E-8DAB-E3337E361B4D}" dt="2025-05-23T13:32:37.520" v="43" actId="1076"/>
          <ac:spMkLst>
            <pc:docMk/>
            <pc:sldMk cId="4245438269" sldId="294"/>
            <ac:spMk id="8" creationId="{00000000-0000-0000-0000-000000000000}"/>
          </ac:spMkLst>
        </pc:spChg>
        <pc:cxnChg chg="mod">
          <ac:chgData name="Manikanta Kotipalli" userId="2bba9b39f6761c26" providerId="LiveId" clId="{AD9341C9-A830-498E-8DAB-E3337E361B4D}" dt="2025-05-23T13:32:29.814" v="42" actId="1076"/>
          <ac:cxnSpMkLst>
            <pc:docMk/>
            <pc:sldMk cId="4245438269" sldId="294"/>
            <ac:cxnSpMk id="3" creationId="{7DCEC07A-60C5-7F52-FF97-D3314AFDBEBF}"/>
          </ac:cxnSpMkLst>
        </pc:cxnChg>
      </pc:sldChg>
      <pc:sldChg chg="modSp mod">
        <pc:chgData name="Manikanta Kotipalli" userId="2bba9b39f6761c26" providerId="LiveId" clId="{AD9341C9-A830-498E-8DAB-E3337E361B4D}" dt="2025-05-23T13:31:47.617" v="39" actId="1076"/>
        <pc:sldMkLst>
          <pc:docMk/>
          <pc:sldMk cId="0" sldId="298"/>
        </pc:sldMkLst>
        <pc:picChg chg="mod">
          <ac:chgData name="Manikanta Kotipalli" userId="2bba9b39f6761c26" providerId="LiveId" clId="{AD9341C9-A830-498E-8DAB-E3337E361B4D}" dt="2025-05-23T13:31:47.617" v="39" actId="1076"/>
          <ac:picMkLst>
            <pc:docMk/>
            <pc:sldMk cId="0" sldId="298"/>
            <ac:picMk id="4" creationId="{00000000-0000-0000-0000-000000000000}"/>
          </ac:picMkLst>
        </pc:picChg>
      </pc:sldChg>
      <pc:sldChg chg="modSp mod">
        <pc:chgData name="Manikanta Kotipalli" userId="2bba9b39f6761c26" providerId="LiveId" clId="{AD9341C9-A830-498E-8DAB-E3337E361B4D}" dt="2025-05-23T13:31:20.543" v="37" actId="1076"/>
        <pc:sldMkLst>
          <pc:docMk/>
          <pc:sldMk cId="0" sldId="299"/>
        </pc:sldMkLst>
        <pc:spChg chg="mod">
          <ac:chgData name="Manikanta Kotipalli" userId="2bba9b39f6761c26" providerId="LiveId" clId="{AD9341C9-A830-498E-8DAB-E3337E361B4D}" dt="2025-05-23T13:30:32.893" v="35" actId="255"/>
          <ac:spMkLst>
            <pc:docMk/>
            <pc:sldMk cId="0" sldId="299"/>
            <ac:spMk id="6" creationId="{00000000-0000-0000-0000-000000000000}"/>
          </ac:spMkLst>
        </pc:spChg>
        <pc:picChg chg="mod">
          <ac:chgData name="Manikanta Kotipalli" userId="2bba9b39f6761c26" providerId="LiveId" clId="{AD9341C9-A830-498E-8DAB-E3337E361B4D}" dt="2025-05-23T13:31:20.543" v="37" actId="1076"/>
          <ac:picMkLst>
            <pc:docMk/>
            <pc:sldMk cId="0" sldId="299"/>
            <ac:picMk id="4" creationId="{00000000-0000-0000-0000-000000000000}"/>
          </ac:picMkLst>
        </pc:picChg>
        <pc:cxnChg chg="mod">
          <ac:chgData name="Manikanta Kotipalli" userId="2bba9b39f6761c26" providerId="LiveId" clId="{AD9341C9-A830-498E-8DAB-E3337E361B4D}" dt="2025-05-23T13:31:13.447" v="36" actId="1076"/>
          <ac:cxnSpMkLst>
            <pc:docMk/>
            <pc:sldMk cId="0" sldId="299"/>
            <ac:cxnSpMk id="3" creationId="{42A12093-DDA4-D223-FCB0-3CE889B91488}"/>
          </ac:cxnSpMkLst>
        </pc:cxnChg>
      </pc:sldChg>
      <pc:sldChg chg="modSp mod">
        <pc:chgData name="Manikanta Kotipalli" userId="2bba9b39f6761c26" providerId="LiveId" clId="{AD9341C9-A830-498E-8DAB-E3337E361B4D}" dt="2025-05-23T13:31:41.599" v="38" actId="1076"/>
        <pc:sldMkLst>
          <pc:docMk/>
          <pc:sldMk cId="0" sldId="300"/>
        </pc:sldMkLst>
        <pc:cxnChg chg="mod">
          <ac:chgData name="Manikanta Kotipalli" userId="2bba9b39f6761c26" providerId="LiveId" clId="{AD9341C9-A830-498E-8DAB-E3337E361B4D}" dt="2025-05-23T13:31:41.599" v="38" actId="1076"/>
          <ac:cxnSpMkLst>
            <pc:docMk/>
            <pc:sldMk cId="0" sldId="300"/>
            <ac:cxnSpMk id="3" creationId="{DD3EFCF9-89A6-6B44-7F4F-4BD67CCA1CFA}"/>
          </ac:cxnSpMkLst>
        </pc:cxnChg>
      </pc:sldChg>
      <pc:sldChg chg="modSp mod">
        <pc:chgData name="Manikanta Kotipalli" userId="2bba9b39f6761c26" providerId="LiveId" clId="{AD9341C9-A830-498E-8DAB-E3337E361B4D}" dt="2025-05-23T13:35:15.225" v="56" actId="1076"/>
        <pc:sldMkLst>
          <pc:docMk/>
          <pc:sldMk cId="0" sldId="303"/>
        </pc:sldMkLst>
        <pc:spChg chg="mod">
          <ac:chgData name="Manikanta Kotipalli" userId="2bba9b39f6761c26" providerId="LiveId" clId="{AD9341C9-A830-498E-8DAB-E3337E361B4D}" dt="2025-05-23T13:07:44.798" v="17" actId="2711"/>
          <ac:spMkLst>
            <pc:docMk/>
            <pc:sldMk cId="0" sldId="303"/>
            <ac:spMk id="8" creationId="{00000000-0000-0000-0000-000000000000}"/>
          </ac:spMkLst>
        </pc:spChg>
        <pc:cxnChg chg="mod">
          <ac:chgData name="Manikanta Kotipalli" userId="2bba9b39f6761c26" providerId="LiveId" clId="{AD9341C9-A830-498E-8DAB-E3337E361B4D}" dt="2025-05-23T13:35:15.225" v="56" actId="1076"/>
          <ac:cxnSpMkLst>
            <pc:docMk/>
            <pc:sldMk cId="0" sldId="303"/>
            <ac:cxnSpMk id="3" creationId="{D063A8CA-00D3-E7E3-D3CF-9A0A19C8C4F1}"/>
          </ac:cxnSpMkLst>
        </pc:cxnChg>
      </pc:sldChg>
      <pc:sldChg chg="modSp mod">
        <pc:chgData name="Manikanta Kotipalli" userId="2bba9b39f6761c26" providerId="LiveId" clId="{AD9341C9-A830-498E-8DAB-E3337E361B4D}" dt="2025-05-20T07:27:09.168" v="15" actId="732"/>
        <pc:sldMkLst>
          <pc:docMk/>
          <pc:sldMk cId="1801916710" sldId="309"/>
        </pc:sldMkLst>
        <pc:picChg chg="mod modCrop">
          <ac:chgData name="Manikanta Kotipalli" userId="2bba9b39f6761c26" providerId="LiveId" clId="{AD9341C9-A830-498E-8DAB-E3337E361B4D}" dt="2025-05-20T07:27:09.168" v="15" actId="732"/>
          <ac:picMkLst>
            <pc:docMk/>
            <pc:sldMk cId="1801916710" sldId="309"/>
            <ac:picMk id="6" creationId="{050F6AF9-CCD5-409C-1841-1F665CA77DF6}"/>
          </ac:picMkLst>
        </pc:picChg>
      </pc:sldChg>
      <pc:sldChg chg="modSp mod">
        <pc:chgData name="Manikanta Kotipalli" userId="2bba9b39f6761c26" providerId="LiveId" clId="{AD9341C9-A830-498E-8DAB-E3337E361B4D}" dt="2025-05-20T07:26:56.560" v="14" actId="732"/>
        <pc:sldMkLst>
          <pc:docMk/>
          <pc:sldMk cId="692074905" sldId="310"/>
        </pc:sldMkLst>
        <pc:picChg chg="mod modCrop">
          <ac:chgData name="Manikanta Kotipalli" userId="2bba9b39f6761c26" providerId="LiveId" clId="{AD9341C9-A830-498E-8DAB-E3337E361B4D}" dt="2025-05-20T07:26:56.560" v="14" actId="732"/>
          <ac:picMkLst>
            <pc:docMk/>
            <pc:sldMk cId="692074905" sldId="310"/>
            <ac:picMk id="6" creationId="{A8DA295E-63BB-FA06-4EAC-11B3231C0F5A}"/>
          </ac:picMkLst>
        </pc:picChg>
      </pc:sldChg>
      <pc:sldChg chg="modSp mod">
        <pc:chgData name="Manikanta Kotipalli" userId="2bba9b39f6761c26" providerId="LiveId" clId="{AD9341C9-A830-498E-8DAB-E3337E361B4D}" dt="2025-05-20T07:24:46.877" v="2" actId="732"/>
        <pc:sldMkLst>
          <pc:docMk/>
          <pc:sldMk cId="3310005417" sldId="311"/>
        </pc:sldMkLst>
        <pc:picChg chg="mod modCrop">
          <ac:chgData name="Manikanta Kotipalli" userId="2bba9b39f6761c26" providerId="LiveId" clId="{AD9341C9-A830-498E-8DAB-E3337E361B4D}" dt="2025-05-20T07:24:46.877" v="2" actId="732"/>
          <ac:picMkLst>
            <pc:docMk/>
            <pc:sldMk cId="3310005417" sldId="311"/>
            <ac:picMk id="6" creationId="{D2D8A619-C647-E312-37D0-05CBCC51C1F7}"/>
          </ac:picMkLst>
        </pc:picChg>
      </pc:sldChg>
      <pc:sldChg chg="modSp mod">
        <pc:chgData name="Manikanta Kotipalli" userId="2bba9b39f6761c26" providerId="LiveId" clId="{AD9341C9-A830-498E-8DAB-E3337E361B4D}" dt="2025-05-20T07:25:57.013" v="10" actId="732"/>
        <pc:sldMkLst>
          <pc:docMk/>
          <pc:sldMk cId="257716387" sldId="312"/>
        </pc:sldMkLst>
        <pc:picChg chg="mod modCrop">
          <ac:chgData name="Manikanta Kotipalli" userId="2bba9b39f6761c26" providerId="LiveId" clId="{AD9341C9-A830-498E-8DAB-E3337E361B4D}" dt="2025-05-20T07:25:57.013" v="10" actId="732"/>
          <ac:picMkLst>
            <pc:docMk/>
            <pc:sldMk cId="257716387" sldId="312"/>
            <ac:picMk id="6" creationId="{F185ACBD-0859-8DD4-9A51-22ADB5E03B70}"/>
          </ac:picMkLst>
        </pc:picChg>
      </pc:sldChg>
      <pc:sldChg chg="modSp mod">
        <pc:chgData name="Manikanta Kotipalli" userId="2bba9b39f6761c26" providerId="LiveId" clId="{AD9341C9-A830-498E-8DAB-E3337E361B4D}" dt="2025-05-20T07:26:11.747" v="11" actId="732"/>
        <pc:sldMkLst>
          <pc:docMk/>
          <pc:sldMk cId="2877549739" sldId="313"/>
        </pc:sldMkLst>
        <pc:picChg chg="mod modCrop">
          <ac:chgData name="Manikanta Kotipalli" userId="2bba9b39f6761c26" providerId="LiveId" clId="{AD9341C9-A830-498E-8DAB-E3337E361B4D}" dt="2025-05-20T07:26:11.747" v="11" actId="732"/>
          <ac:picMkLst>
            <pc:docMk/>
            <pc:sldMk cId="2877549739" sldId="313"/>
            <ac:picMk id="6" creationId="{6A2F6524-EFE3-9B97-D42D-F07EE17CF058}"/>
          </ac:picMkLst>
        </pc:picChg>
      </pc:sldChg>
    </pc:docChg>
  </pc:docChgLst>
</pc:chgInfo>
</file>

<file path=ppt/media/image1.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40261345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70354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3134239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9656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0461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97932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36747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990085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418381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04912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932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37274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21354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72904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0643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6398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42463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8819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96398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3417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58563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58469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ctrTitle"/>
          </p:nvPr>
        </p:nvSpPr>
        <p:spPr>
          <a:xfrm>
            <a:off x="1313259" y="975589"/>
            <a:ext cx="6517482" cy="1881910"/>
          </a:xfrm>
        </p:spPr>
        <p:txBody>
          <a:bodyPr anchor="b">
            <a:normAutofit/>
          </a:bodyPr>
          <a:lstStyle>
            <a:lvl1pPr algn="ctr">
              <a:defRPr sz="3600"/>
            </a:lvl1pPr>
          </a:lstStyle>
          <a:p>
            <a:r>
              <a:rPr lang="en-US"/>
              <a:t>Click to edit Master title style</a:t>
            </a:r>
            <a:endParaRPr lang="en-US" dirty="0"/>
          </a:p>
        </p:txBody>
      </p:sp>
      <p:sp>
        <p:nvSpPr>
          <p:cNvPr id="3" name="Subtitle 2"/>
          <p:cNvSpPr>
            <a:spLocks noGrp="1"/>
          </p:cNvSpPr>
          <p:nvPr>
            <p:ph type="subTitle" idx="1"/>
          </p:nvPr>
        </p:nvSpPr>
        <p:spPr>
          <a:xfrm>
            <a:off x="1313259" y="2914651"/>
            <a:ext cx="6517482" cy="1028699"/>
          </a:xfrm>
        </p:spPr>
        <p:txBody>
          <a:bodyPr>
            <a:normAutofit/>
          </a:bodyPr>
          <a:lstStyle>
            <a:lvl1pPr marL="0" indent="0" algn="ctr">
              <a:buNone/>
              <a:defRPr sz="1650">
                <a:solidFill>
                  <a:schemeClr val="bg1">
                    <a:lumMod val="50000"/>
                  </a:schemeClr>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1396917"/>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46" y="3217030"/>
            <a:ext cx="7773324" cy="608708"/>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88558" y="523696"/>
            <a:ext cx="7366899" cy="2410602"/>
          </a:xfrm>
          <a:prstGeom prst="roundRect">
            <a:avLst>
              <a:gd name="adj" fmla="val 4944"/>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31" y="3831546"/>
            <a:ext cx="7773339" cy="511854"/>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1667598298"/>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7773339" cy="2570434"/>
          </a:xfrm>
        </p:spPr>
        <p:txBody>
          <a:bodyPr anchor="ctr"/>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153616"/>
            <a:ext cx="7773339" cy="1189785"/>
          </a:xfrm>
        </p:spPr>
        <p:txBody>
          <a:bodyPr anchor="ct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2397787162"/>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1084659" y="457200"/>
            <a:ext cx="6977064" cy="2244678"/>
          </a:xfrm>
        </p:spPr>
        <p:txBody>
          <a:bodyPr anchor="ctr"/>
          <a:lstStyle>
            <a:lvl1pPr>
              <a:defRPr sz="2400"/>
            </a:lvl1pPr>
          </a:lstStyle>
          <a:p>
            <a:r>
              <a:rPr lang="en-US"/>
              <a:t>Click to edit Master title style</a:t>
            </a:r>
            <a:endParaRPr lang="en-US" dirty="0"/>
          </a:p>
        </p:txBody>
      </p:sp>
      <p:sp>
        <p:nvSpPr>
          <p:cNvPr id="12" name="Text Placeholder 3"/>
          <p:cNvSpPr>
            <a:spLocks noGrp="1"/>
          </p:cNvSpPr>
          <p:nvPr>
            <p:ph type="body" sz="half" idx="13"/>
          </p:nvPr>
        </p:nvSpPr>
        <p:spPr>
          <a:xfrm>
            <a:off x="1290484" y="2707524"/>
            <a:ext cx="6564224" cy="446091"/>
          </a:xfrm>
        </p:spPr>
        <p:txBody>
          <a:bodyPr anchor="t">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4" name="Text Placeholder 3"/>
          <p:cNvSpPr>
            <a:spLocks noGrp="1"/>
          </p:cNvSpPr>
          <p:nvPr>
            <p:ph type="body" sz="half" idx="2"/>
          </p:nvPr>
        </p:nvSpPr>
        <p:spPr>
          <a:xfrm>
            <a:off x="685331" y="3279597"/>
            <a:ext cx="7773339" cy="1065790"/>
          </a:xfrm>
        </p:spPr>
        <p:txBody>
          <a:bodyPr anchor="ctr">
            <a:normAutofit/>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
        <p:nvSpPr>
          <p:cNvPr id="13" name="TextBox 12"/>
          <p:cNvSpPr txBox="1"/>
          <p:nvPr/>
        </p:nvSpPr>
        <p:spPr>
          <a:xfrm>
            <a:off x="751116" y="565625"/>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6000" dirty="0">
                <a:solidFill>
                  <a:schemeClr val="tx1"/>
                </a:solidFill>
                <a:effectLst/>
              </a:rPr>
              <a:t>“</a:t>
            </a:r>
          </a:p>
        </p:txBody>
      </p:sp>
      <p:sp>
        <p:nvSpPr>
          <p:cNvPr id="14" name="TextBox 13"/>
          <p:cNvSpPr txBox="1"/>
          <p:nvPr/>
        </p:nvSpPr>
        <p:spPr>
          <a:xfrm>
            <a:off x="7918169" y="2245184"/>
            <a:ext cx="457200" cy="438582"/>
          </a:xfrm>
          <a:prstGeom prst="rect">
            <a:avLst/>
          </a:prstGeom>
        </p:spPr>
        <p:txBody>
          <a:bodyPr vert="horz" lIns="68580" tIns="34290" rIns="68580" bIns="3429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6000" dirty="0">
                <a:solidFill>
                  <a:schemeClr val="tx1"/>
                </a:solidFill>
                <a:effectLst/>
              </a:rPr>
              <a:t>”</a:t>
            </a:r>
          </a:p>
        </p:txBody>
      </p:sp>
    </p:spTree>
    <p:extLst>
      <p:ext uri="{BB962C8B-B14F-4D97-AF65-F5344CB8AC3E}">
        <p14:creationId xmlns:p14="http://schemas.microsoft.com/office/powerpoint/2010/main" val="4269330413"/>
      </p:ext>
    </p:extLst>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1604041"/>
            <a:ext cx="7773339" cy="1883876"/>
          </a:xfrm>
        </p:spPr>
        <p:txBody>
          <a:bodyPr anchor="b"/>
          <a:lstStyle>
            <a:lvl1pPr algn="ctr">
              <a:defRPr sz="2400"/>
            </a:lvl1pPr>
          </a:lstStyle>
          <a:p>
            <a:r>
              <a:rPr lang="en-US"/>
              <a:t>Click to edit Master title style</a:t>
            </a:r>
            <a:endParaRPr lang="en-US" dirty="0"/>
          </a:p>
        </p:txBody>
      </p:sp>
      <p:sp>
        <p:nvSpPr>
          <p:cNvPr id="4" name="Text Placeholder 3"/>
          <p:cNvSpPr>
            <a:spLocks noGrp="1"/>
          </p:cNvSpPr>
          <p:nvPr>
            <p:ph type="body" sz="half" idx="2"/>
          </p:nvPr>
        </p:nvSpPr>
        <p:spPr>
          <a:xfrm>
            <a:off x="685331" y="3496751"/>
            <a:ext cx="7773339" cy="855483"/>
          </a:xfrm>
        </p:spPr>
        <p:txBody>
          <a:bodyPr anchor="t"/>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2245620449"/>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5" name="Title 1"/>
          <p:cNvSpPr>
            <a:spLocks noGrp="1"/>
          </p:cNvSpPr>
          <p:nvPr>
            <p:ph type="title"/>
          </p:nvPr>
        </p:nvSpPr>
        <p:spPr>
          <a:xfrm>
            <a:off x="685331" y="457200"/>
            <a:ext cx="7773339" cy="1203821"/>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331" y="1775320"/>
            <a:ext cx="2474232"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8" name="Text Placeholder 3"/>
          <p:cNvSpPr>
            <a:spLocks noGrp="1"/>
          </p:cNvSpPr>
          <p:nvPr>
            <p:ph type="body" sz="half" idx="15"/>
          </p:nvPr>
        </p:nvSpPr>
        <p:spPr>
          <a:xfrm>
            <a:off x="685331" y="2207517"/>
            <a:ext cx="2474232"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9" name="Text Placeholder 4"/>
          <p:cNvSpPr>
            <a:spLocks noGrp="1"/>
          </p:cNvSpPr>
          <p:nvPr>
            <p:ph type="body" sz="quarter" idx="3"/>
          </p:nvPr>
        </p:nvSpPr>
        <p:spPr>
          <a:xfrm>
            <a:off x="3339292" y="1775320"/>
            <a:ext cx="2468641"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0" name="Text Placeholder 3"/>
          <p:cNvSpPr>
            <a:spLocks noGrp="1"/>
          </p:cNvSpPr>
          <p:nvPr>
            <p:ph type="body" sz="half" idx="16"/>
          </p:nvPr>
        </p:nvSpPr>
        <p:spPr>
          <a:xfrm>
            <a:off x="3331012" y="2207517"/>
            <a:ext cx="2477513"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11" name="Text Placeholder 4"/>
          <p:cNvSpPr>
            <a:spLocks noGrp="1"/>
          </p:cNvSpPr>
          <p:nvPr>
            <p:ph type="body" sz="quarter" idx="13"/>
          </p:nvPr>
        </p:nvSpPr>
        <p:spPr>
          <a:xfrm>
            <a:off x="5979974" y="1775320"/>
            <a:ext cx="2478696" cy="432197"/>
          </a:xfrm>
        </p:spPr>
        <p:txBody>
          <a:bodyPr anchor="b">
            <a:noAutofit/>
          </a:bodyPr>
          <a:lstStyle>
            <a:lvl1pPr marL="0" indent="0" algn="ctr">
              <a:lnSpc>
                <a:spcPct val="85000"/>
              </a:lnSpc>
              <a:buNone/>
              <a:defRPr sz="180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Text Placeholder 3"/>
          <p:cNvSpPr>
            <a:spLocks noGrp="1"/>
          </p:cNvSpPr>
          <p:nvPr>
            <p:ph type="body" sz="half" idx="17"/>
          </p:nvPr>
        </p:nvSpPr>
        <p:spPr>
          <a:xfrm>
            <a:off x="5979974" y="2207517"/>
            <a:ext cx="2478696" cy="2135884"/>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1484041492"/>
      </p:ext>
    </p:extLst>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30" name="Title 1"/>
          <p:cNvSpPr>
            <a:spLocks noGrp="1"/>
          </p:cNvSpPr>
          <p:nvPr>
            <p:ph type="title"/>
          </p:nvPr>
        </p:nvSpPr>
        <p:spPr>
          <a:xfrm>
            <a:off x="685331" y="458079"/>
            <a:ext cx="7773339" cy="1202942"/>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5331" y="3153615"/>
            <a:ext cx="2472307"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0" name="Picture Placeholder 2"/>
          <p:cNvSpPr>
            <a:spLocks noGrp="1" noChangeAspect="1"/>
          </p:cNvSpPr>
          <p:nvPr>
            <p:ph type="pic" idx="15"/>
          </p:nvPr>
        </p:nvSpPr>
        <p:spPr>
          <a:xfrm>
            <a:off x="685331" y="1775320"/>
            <a:ext cx="2472307" cy="1143000"/>
          </a:xfrm>
          <a:prstGeom prst="roundRect">
            <a:avLst>
              <a:gd name="adj" fmla="val 936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1" name="Text Placeholder 3"/>
          <p:cNvSpPr>
            <a:spLocks noGrp="1"/>
          </p:cNvSpPr>
          <p:nvPr>
            <p:ph type="body" sz="half" idx="18"/>
          </p:nvPr>
        </p:nvSpPr>
        <p:spPr>
          <a:xfrm>
            <a:off x="685331" y="3585811"/>
            <a:ext cx="2472307"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2" name="Text Placeholder 4"/>
          <p:cNvSpPr>
            <a:spLocks noGrp="1"/>
          </p:cNvSpPr>
          <p:nvPr>
            <p:ph type="body" sz="quarter" idx="3"/>
          </p:nvPr>
        </p:nvSpPr>
        <p:spPr>
          <a:xfrm>
            <a:off x="3332069" y="3153615"/>
            <a:ext cx="247637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3" name="Picture Placeholder 2"/>
          <p:cNvSpPr>
            <a:spLocks noGrp="1" noChangeAspect="1"/>
          </p:cNvSpPr>
          <p:nvPr>
            <p:ph type="pic" idx="21"/>
          </p:nvPr>
        </p:nvSpPr>
        <p:spPr>
          <a:xfrm>
            <a:off x="3331011" y="1775320"/>
            <a:ext cx="2477514" cy="1143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4" name="Text Placeholder 3"/>
          <p:cNvSpPr>
            <a:spLocks noGrp="1"/>
          </p:cNvSpPr>
          <p:nvPr>
            <p:ph type="body" sz="half" idx="19"/>
          </p:nvPr>
        </p:nvSpPr>
        <p:spPr>
          <a:xfrm>
            <a:off x="3331011" y="3585811"/>
            <a:ext cx="2477514" cy="757589"/>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25" name="Text Placeholder 4"/>
          <p:cNvSpPr>
            <a:spLocks noGrp="1"/>
          </p:cNvSpPr>
          <p:nvPr>
            <p:ph type="body" sz="quarter" idx="13"/>
          </p:nvPr>
        </p:nvSpPr>
        <p:spPr>
          <a:xfrm>
            <a:off x="5979974" y="3153615"/>
            <a:ext cx="2475511" cy="432197"/>
          </a:xfrm>
        </p:spPr>
        <p:txBody>
          <a:bodyPr anchor="b">
            <a:noAutofit/>
          </a:bodyPr>
          <a:lstStyle>
            <a:lvl1pPr marL="0" indent="0" algn="ctr">
              <a:lnSpc>
                <a:spcPct val="85000"/>
              </a:lnSpc>
              <a:buNone/>
              <a:defRPr sz="16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26" name="Picture Placeholder 2"/>
          <p:cNvSpPr>
            <a:spLocks noGrp="1" noChangeAspect="1"/>
          </p:cNvSpPr>
          <p:nvPr>
            <p:ph type="pic" idx="22"/>
          </p:nvPr>
        </p:nvSpPr>
        <p:spPr>
          <a:xfrm>
            <a:off x="5979974" y="1775320"/>
            <a:ext cx="2478696" cy="1143000"/>
          </a:xfrm>
          <a:prstGeom prst="roundRect">
            <a:avLst>
              <a:gd name="adj" fmla="val 8841"/>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27" name="Text Placeholder 3"/>
          <p:cNvSpPr>
            <a:spLocks noGrp="1"/>
          </p:cNvSpPr>
          <p:nvPr>
            <p:ph type="body" sz="half" idx="20"/>
          </p:nvPr>
        </p:nvSpPr>
        <p:spPr>
          <a:xfrm>
            <a:off x="5979880" y="3585809"/>
            <a:ext cx="2478790" cy="757591"/>
          </a:xfrm>
        </p:spPr>
        <p:txBody>
          <a:bodyPr anchor="t">
            <a:normAutofit/>
          </a:bodyPr>
          <a:lstStyle>
            <a:lvl1pPr marL="0" indent="0" algn="ctr">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1930405670"/>
      </p:ext>
    </p:extLst>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1" name="Vertical Text Placeholder 2"/>
          <p:cNvSpPr>
            <a:spLocks noGrp="1"/>
          </p:cNvSpPr>
          <p:nvPr>
            <p:ph type="body" orient="vert" sz="quarter" idx="13"/>
          </p:nvPr>
        </p:nvSpPr>
        <p:spPr>
          <a:xfrm>
            <a:off x="685331" y="1775320"/>
            <a:ext cx="7773339" cy="25680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4118087832"/>
      </p:ext>
    </p:extLst>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Vertical Title 1"/>
          <p:cNvSpPr>
            <a:spLocks noGrp="1"/>
          </p:cNvSpPr>
          <p:nvPr>
            <p:ph type="title" orient="vert"/>
          </p:nvPr>
        </p:nvSpPr>
        <p:spPr>
          <a:xfrm>
            <a:off x="6543675" y="457201"/>
            <a:ext cx="1914995" cy="3886199"/>
          </a:xfrm>
        </p:spPr>
        <p:txBody>
          <a:bodyPr vert="eaVert"/>
          <a:lstStyle>
            <a:lvl1pPr algn="l">
              <a:defRPr/>
            </a:lvl1pPr>
          </a:lstStyle>
          <a:p>
            <a:r>
              <a:rPr lang="en-US"/>
              <a:t>Click to edit Master title style</a:t>
            </a:r>
            <a:endParaRPr lang="en-US" dirty="0"/>
          </a:p>
        </p:txBody>
      </p:sp>
      <p:sp>
        <p:nvSpPr>
          <p:cNvPr id="8" name="Vertical Text Placeholder 2"/>
          <p:cNvSpPr>
            <a:spLocks noGrp="1"/>
          </p:cNvSpPr>
          <p:nvPr>
            <p:ph type="body" orient="vert" sz="quarter" idx="13"/>
          </p:nvPr>
        </p:nvSpPr>
        <p:spPr>
          <a:xfrm>
            <a:off x="685331" y="457201"/>
            <a:ext cx="5744043" cy="388619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1325064005"/>
      </p:ext>
    </p:extLst>
  </p:cSld>
  <p:clrMapOvr>
    <a:masterClrMapping/>
  </p:clrMapOvr>
  <p:hf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786150" y="308120"/>
            <a:ext cx="7571700" cy="7026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46" name="Google Shape;46;p6"/>
          <p:cNvSpPr txBox="1">
            <a:spLocks noGrp="1"/>
          </p:cNvSpPr>
          <p:nvPr>
            <p:ph type="body" idx="1"/>
          </p:nvPr>
        </p:nvSpPr>
        <p:spPr>
          <a:xfrm>
            <a:off x="786137"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7" name="Google Shape;47;p6"/>
          <p:cNvSpPr txBox="1">
            <a:spLocks noGrp="1"/>
          </p:cNvSpPr>
          <p:nvPr>
            <p:ph type="body" idx="2"/>
          </p:nvPr>
        </p:nvSpPr>
        <p:spPr>
          <a:xfrm>
            <a:off x="4682659" y="1200150"/>
            <a:ext cx="3675300" cy="3725700"/>
          </a:xfrm>
          <a:prstGeom prst="rect">
            <a:avLst/>
          </a:prstGeom>
        </p:spPr>
        <p:txBody>
          <a:bodyPr spcFirstLastPara="1" wrap="square" lIns="91425" tIns="91425" rIns="91425" bIns="91425"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48" name="Google Shape;48;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extLst>
      <p:ext uri="{BB962C8B-B14F-4D97-AF65-F5344CB8AC3E}">
        <p14:creationId xmlns:p14="http://schemas.microsoft.com/office/powerpoint/2010/main" val="1407114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777287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1103533814"/>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621423"/>
            <a:ext cx="7763814" cy="2052614"/>
          </a:xfrm>
        </p:spPr>
        <p:txBody>
          <a:bodyPr anchor="b">
            <a:normAutofit/>
          </a:bodyPr>
          <a:lstStyle>
            <a:lvl1pPr>
              <a:defRPr sz="3000"/>
            </a:lvl1pPr>
          </a:lstStyle>
          <a:p>
            <a:r>
              <a:rPr lang="en-US"/>
              <a:t>Click to edit Master title style</a:t>
            </a:r>
            <a:endParaRPr lang="en-US" dirty="0"/>
          </a:p>
        </p:txBody>
      </p:sp>
      <p:sp>
        <p:nvSpPr>
          <p:cNvPr id="3" name="Text Placeholder 2"/>
          <p:cNvSpPr>
            <a:spLocks noGrp="1"/>
          </p:cNvSpPr>
          <p:nvPr>
            <p:ph type="body" idx="1"/>
          </p:nvPr>
        </p:nvSpPr>
        <p:spPr>
          <a:xfrm>
            <a:off x="685331" y="2743093"/>
            <a:ext cx="7763814" cy="1026137"/>
          </a:xfrm>
        </p:spPr>
        <p:txBody>
          <a:bodyPr>
            <a:normAutofit/>
          </a:bodyPr>
          <a:lstStyle>
            <a:lvl1pPr marL="0" indent="0" algn="ctr">
              <a:buNone/>
              <a:defRPr sz="1500">
                <a:solidFill>
                  <a:schemeClr val="bg1">
                    <a:lumMod val="50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829680507"/>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12" name="Content Placeholder 2"/>
          <p:cNvSpPr>
            <a:spLocks noGrp="1"/>
          </p:cNvSpPr>
          <p:nvPr>
            <p:ph sz="quarter" idx="13"/>
          </p:nvPr>
        </p:nvSpPr>
        <p:spPr>
          <a:xfrm>
            <a:off x="685330" y="1775320"/>
            <a:ext cx="382952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3"/>
          <p:cNvSpPr>
            <a:spLocks noGrp="1"/>
          </p:cNvSpPr>
          <p:nvPr>
            <p:ph sz="quarter" idx="14"/>
          </p:nvPr>
        </p:nvSpPr>
        <p:spPr>
          <a:xfrm>
            <a:off x="4629150" y="1775320"/>
            <a:ext cx="3829050" cy="25680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46626067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14" name="Title 1"/>
          <p:cNvSpPr>
            <a:spLocks noGrp="1"/>
          </p:cNvSpPr>
          <p:nvPr>
            <p:ph type="title"/>
          </p:nvPr>
        </p:nvSpPr>
        <p:spPr>
          <a:xfrm>
            <a:off x="685332" y="463888"/>
            <a:ext cx="7773338" cy="119713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59746" y="1778263"/>
            <a:ext cx="3655106"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2" name="Content Placeholder 3"/>
          <p:cNvSpPr>
            <a:spLocks noGrp="1"/>
          </p:cNvSpPr>
          <p:nvPr>
            <p:ph sz="quarter" idx="13"/>
          </p:nvPr>
        </p:nvSpPr>
        <p:spPr>
          <a:xfrm>
            <a:off x="685331" y="2288260"/>
            <a:ext cx="3829520"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797317" y="1778263"/>
            <a:ext cx="3661353" cy="509996"/>
          </a:xfrm>
        </p:spPr>
        <p:txBody>
          <a:bodyPr anchor="b">
            <a:noAutofit/>
          </a:bodyPr>
          <a:lstStyle>
            <a:lvl1pPr marL="0" indent="0">
              <a:lnSpc>
                <a:spcPct val="85000"/>
              </a:lnSpc>
              <a:buNone/>
              <a:defRPr sz="1950" b="0">
                <a:solidFill>
                  <a:schemeClr val="tx1"/>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13" name="Content Placeholder 5"/>
          <p:cNvSpPr>
            <a:spLocks noGrp="1"/>
          </p:cNvSpPr>
          <p:nvPr>
            <p:ph sz="quarter" idx="14"/>
          </p:nvPr>
        </p:nvSpPr>
        <p:spPr>
          <a:xfrm>
            <a:off x="4629150" y="2288260"/>
            <a:ext cx="3829051" cy="20551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274808482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131562831"/>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230132035"/>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2951766" cy="1517439"/>
          </a:xfrm>
        </p:spPr>
        <p:txBody>
          <a:bodyPr anchor="b"/>
          <a:lstStyle>
            <a:lvl1pPr algn="ctr">
              <a:defRPr sz="2400"/>
            </a:lvl1pPr>
          </a:lstStyle>
          <a:p>
            <a:r>
              <a:rPr lang="en-US"/>
              <a:t>Click to edit Master title style</a:t>
            </a:r>
            <a:endParaRPr lang="en-US" dirty="0"/>
          </a:p>
        </p:txBody>
      </p:sp>
      <p:sp>
        <p:nvSpPr>
          <p:cNvPr id="10" name="Content Placeholder 2"/>
          <p:cNvSpPr>
            <a:spLocks noGrp="1"/>
          </p:cNvSpPr>
          <p:nvPr>
            <p:ph sz="quarter" idx="13"/>
          </p:nvPr>
        </p:nvSpPr>
        <p:spPr>
          <a:xfrm>
            <a:off x="3808547" y="457201"/>
            <a:ext cx="4650122" cy="388619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331" y="1974639"/>
            <a:ext cx="2951767" cy="2368761"/>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68580412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
        <p:nvSpPr>
          <p:cNvPr id="2" name="Title 1"/>
          <p:cNvSpPr>
            <a:spLocks noGrp="1"/>
          </p:cNvSpPr>
          <p:nvPr>
            <p:ph type="title"/>
          </p:nvPr>
        </p:nvSpPr>
        <p:spPr>
          <a:xfrm>
            <a:off x="685331" y="457200"/>
            <a:ext cx="4451227" cy="1517441"/>
          </a:xfrm>
        </p:spPr>
        <p:txBody>
          <a:bodyPr anchor="b"/>
          <a:lstStyle>
            <a:lvl1pPr algn="ct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68602" y="457201"/>
            <a:ext cx="2441519" cy="3886200"/>
          </a:xfrm>
          <a:prstGeom prst="roundRect">
            <a:avLst>
              <a:gd name="adj" fmla="val 4943"/>
            </a:avLst>
          </a:prstGeom>
          <a:noFill/>
          <a:ln w="82550" cap="sq">
            <a:solidFill>
              <a:schemeClr val="bg2">
                <a:lumMod val="60000"/>
                <a:lumOff val="40000"/>
              </a:schemeClr>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85346" y="1974639"/>
            <a:ext cx="4451212" cy="2368760"/>
          </a:xfrm>
        </p:spPr>
        <p:txBody>
          <a:bodyPr/>
          <a:lstStyle>
            <a:lvl1pPr marL="0" indent="0" algn="ctr">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5/23/2025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790748308"/>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20">
            <a:alphaModFix amt="80000"/>
            <a:extLst>
              <a:ext uri="{28A0092B-C50C-407E-A947-70E740481C1C}">
                <a14:useLocalDpi xmlns:a14="http://schemas.microsoft.com/office/drawing/2010/main" val="0"/>
              </a:ext>
            </a:extLst>
          </a:blip>
          <a:srcRect/>
          <a:stretch>
            <a:fillRect/>
          </a:stretch>
        </p:blipFill>
        <p:spPr bwMode="auto">
          <a:xfrm>
            <a:off x="1" y="0"/>
            <a:ext cx="9144002" cy="51435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685332" y="463888"/>
            <a:ext cx="7773338" cy="119713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331" y="1775320"/>
            <a:ext cx="7773339" cy="25680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759053" y="4412457"/>
            <a:ext cx="2057400" cy="273844"/>
          </a:xfrm>
          <a:prstGeom prst="rect">
            <a:avLst/>
          </a:prstGeom>
        </p:spPr>
        <p:txBody>
          <a:bodyPr vert="horz" lIns="91440" tIns="45720" rIns="91440" bIns="45720" rtlCol="0" anchor="ctr"/>
          <a:lstStyle>
            <a:lvl1pPr algn="r">
              <a:defRPr sz="750">
                <a:solidFill>
                  <a:schemeClr val="tx1"/>
                </a:solidFill>
              </a:defRPr>
            </a:lvl1pPr>
          </a:lstStyle>
          <a:p>
            <a:fld id="{48A87A34-81AB-432B-8DAE-1953F412C126}" type="datetimeFigureOut">
              <a:rPr lang="en-US" smtClean="0"/>
              <a:pPr/>
              <a:t>5/23/2025</a:t>
            </a:fld>
            <a:endParaRPr lang="en-US" dirty="0"/>
          </a:p>
        </p:txBody>
      </p:sp>
      <p:sp>
        <p:nvSpPr>
          <p:cNvPr id="5" name="Footer Placeholder 4"/>
          <p:cNvSpPr>
            <a:spLocks noGrp="1"/>
          </p:cNvSpPr>
          <p:nvPr>
            <p:ph type="ftr" sz="quarter" idx="3"/>
          </p:nvPr>
        </p:nvSpPr>
        <p:spPr>
          <a:xfrm>
            <a:off x="685331" y="4412457"/>
            <a:ext cx="5004665" cy="273844"/>
          </a:xfrm>
          <a:prstGeom prst="rect">
            <a:avLst/>
          </a:prstGeom>
        </p:spPr>
        <p:txBody>
          <a:bodyPr vert="horz" lIns="91440" tIns="45720" rIns="91440" bIns="45720" rtlCol="0" anchor="ctr"/>
          <a:lstStyle>
            <a:lvl1pPr algn="l">
              <a:defRPr sz="750">
                <a:solidFill>
                  <a:schemeClr val="tx1"/>
                </a:solidFill>
              </a:defRPr>
            </a:lvl1pPr>
          </a:lstStyle>
          <a:p>
            <a:endParaRPr lang="en-US" dirty="0"/>
          </a:p>
        </p:txBody>
      </p:sp>
      <p:sp>
        <p:nvSpPr>
          <p:cNvPr id="6" name="Slide Number Placeholder 5"/>
          <p:cNvSpPr>
            <a:spLocks noGrp="1"/>
          </p:cNvSpPr>
          <p:nvPr>
            <p:ph type="sldNum" sz="quarter" idx="4"/>
          </p:nvPr>
        </p:nvSpPr>
        <p:spPr>
          <a:xfrm>
            <a:off x="7885509" y="4412457"/>
            <a:ext cx="573161" cy="273844"/>
          </a:xfrm>
          <a:prstGeom prst="rect">
            <a:avLst/>
          </a:prstGeom>
        </p:spPr>
        <p:txBody>
          <a:bodyPr vert="horz" lIns="91440" tIns="45720" rIns="91440" bIns="45720" rtlCol="0" anchor="ctr"/>
          <a:lstStyle>
            <a:lvl1pPr algn="r">
              <a:defRPr sz="750">
                <a:solidFill>
                  <a:schemeClr val="tx1"/>
                </a:solidFill>
              </a:defRPr>
            </a:lvl1p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a:t>
            </a:fld>
            <a:endParaRPr lang="en">
              <a:latin typeface="Roboto Slab"/>
              <a:ea typeface="Roboto Slab"/>
              <a:cs typeface="Roboto Slab"/>
              <a:sym typeface="Roboto Slab"/>
            </a:endParaRPr>
          </a:p>
        </p:txBody>
      </p:sp>
    </p:spTree>
    <p:extLst>
      <p:ext uri="{BB962C8B-B14F-4D97-AF65-F5344CB8AC3E}">
        <p14:creationId xmlns:p14="http://schemas.microsoft.com/office/powerpoint/2010/main" val="3904430450"/>
      </p:ext>
    </p:extLst>
  </p:cSld>
  <p:clrMap bg1="lt1" tx1="dk1" bg2="lt2" tx2="dk2" accent1="accent1" accent2="accent2" accent3="accent3" accent4="accent4" accent5="accent5" accent6="accent6" hlink="hlink" folHlink="folHlink"/>
  <p:sldLayoutIdLst>
    <p:sldLayoutId id="2147483755" r:id="rId1"/>
    <p:sldLayoutId id="2147483756" r:id="rId2"/>
    <p:sldLayoutId id="2147483757" r:id="rId3"/>
    <p:sldLayoutId id="2147483758" r:id="rId4"/>
    <p:sldLayoutId id="2147483759" r:id="rId5"/>
    <p:sldLayoutId id="2147483760" r:id="rId6"/>
    <p:sldLayoutId id="2147483761" r:id="rId7"/>
    <p:sldLayoutId id="2147483762" r:id="rId8"/>
    <p:sldLayoutId id="2147483763" r:id="rId9"/>
    <p:sldLayoutId id="2147483764" r:id="rId10"/>
    <p:sldLayoutId id="2147483765" r:id="rId11"/>
    <p:sldLayoutId id="2147483766" r:id="rId12"/>
    <p:sldLayoutId id="2147483767" r:id="rId13"/>
    <p:sldLayoutId id="2147483768" r:id="rId14"/>
    <p:sldLayoutId id="2147483769" r:id="rId15"/>
    <p:sldLayoutId id="2147483770" r:id="rId16"/>
    <p:sldLayoutId id="2147483771" r:id="rId17"/>
    <p:sldLayoutId id="2147483772" r:id="rId18"/>
  </p:sldLayoutIdLst>
  <p:transition>
    <p:fade thruBlk="1"/>
  </p:transition>
  <p:hf hdr="0" ftr="0" dt="0"/>
  <p:txStyles>
    <p:titleStyle>
      <a:lvl1pPr algn="ctr" defTabSz="685800" rtl="0" eaLnBrk="1" latinLnBrk="0" hangingPunct="1">
        <a:lnSpc>
          <a:spcPct val="90000"/>
        </a:lnSpc>
        <a:spcBef>
          <a:spcPct val="0"/>
        </a:spcBef>
        <a:buNone/>
        <a:defRPr sz="2700" kern="1200" cap="all" baseline="0">
          <a:solidFill>
            <a:schemeClr val="tx1"/>
          </a:solidFill>
          <a:effectLst/>
          <a:latin typeface="+mj-lt"/>
          <a:ea typeface="+mj-ea"/>
          <a:cs typeface="+mj-cs"/>
        </a:defRPr>
      </a:lvl1pPr>
    </p:titleStyle>
    <p:bodyStyle>
      <a:lvl1pPr marL="171450" indent="-171450" algn="l" defTabSz="685800" rtl="0" eaLnBrk="1" latinLnBrk="0" hangingPunct="1">
        <a:lnSpc>
          <a:spcPct val="120000"/>
        </a:lnSpc>
        <a:spcBef>
          <a:spcPts val="750"/>
        </a:spcBef>
        <a:buClr>
          <a:schemeClr val="tx1"/>
        </a:buClr>
        <a:buFont typeface="Arial" panose="020B0604020202020204" pitchFamily="34" charset="0"/>
        <a:buChar char="•"/>
        <a:defRPr sz="1500" kern="1200" cap="all" baseline="0">
          <a:solidFill>
            <a:schemeClr val="tx1"/>
          </a:solidFill>
          <a:effectLst/>
          <a:latin typeface="+mn-lt"/>
          <a:ea typeface="+mn-ea"/>
          <a:cs typeface="+mn-cs"/>
        </a:defRPr>
      </a:lvl1pPr>
      <a:lvl2pPr marL="514350" indent="-171450" algn="l" defTabSz="685800" rtl="0" eaLnBrk="1" latinLnBrk="0" hangingPunct="1">
        <a:lnSpc>
          <a:spcPct val="120000"/>
        </a:lnSpc>
        <a:spcBef>
          <a:spcPts val="375"/>
        </a:spcBef>
        <a:buClr>
          <a:schemeClr val="tx1"/>
        </a:buClr>
        <a:buFont typeface="Arial" panose="020B0604020202020204" pitchFamily="34" charset="0"/>
        <a:buChar char="•"/>
        <a:defRPr sz="1350" kern="1200" cap="all" baseline="0">
          <a:solidFill>
            <a:schemeClr val="tx1"/>
          </a:solidFill>
          <a:effectLst/>
          <a:latin typeface="+mn-lt"/>
          <a:ea typeface="+mn-ea"/>
          <a:cs typeface="+mn-cs"/>
        </a:defRPr>
      </a:lvl2pPr>
      <a:lvl3pPr marL="857250" indent="-171450" algn="l" defTabSz="685800" rtl="0" eaLnBrk="1" latinLnBrk="0" hangingPunct="1">
        <a:lnSpc>
          <a:spcPct val="120000"/>
        </a:lnSpc>
        <a:spcBef>
          <a:spcPts val="375"/>
        </a:spcBef>
        <a:buClr>
          <a:schemeClr val="tx1"/>
        </a:buClr>
        <a:buFont typeface="Arial" panose="020B0604020202020204" pitchFamily="34" charset="0"/>
        <a:buChar char="•"/>
        <a:defRPr sz="1200" kern="1200" cap="all" baseline="0">
          <a:solidFill>
            <a:schemeClr val="tx1"/>
          </a:solidFill>
          <a:effectLst/>
          <a:latin typeface="+mn-lt"/>
          <a:ea typeface="+mn-ea"/>
          <a:cs typeface="+mn-cs"/>
        </a:defRPr>
      </a:lvl3pPr>
      <a:lvl4pPr marL="12001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4pPr>
      <a:lvl5pPr marL="15430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5pPr>
      <a:lvl6pPr marL="18859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6pPr>
      <a:lvl7pPr marL="22288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7pPr>
      <a:lvl8pPr marL="25717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8pPr>
      <a:lvl9pPr marL="2914650" indent="-171450" algn="l" defTabSz="685800" rtl="0" eaLnBrk="1" latinLnBrk="0" hangingPunct="1">
        <a:lnSpc>
          <a:spcPct val="120000"/>
        </a:lnSpc>
        <a:spcBef>
          <a:spcPts val="375"/>
        </a:spcBef>
        <a:buClr>
          <a:schemeClr val="tx1"/>
        </a:buClr>
        <a:buFont typeface="Arial" panose="020B0604020202020204" pitchFamily="34" charset="0"/>
        <a:buChar char="•"/>
        <a:defRPr sz="1050" kern="1200" cap="all" baseline="0">
          <a:solidFill>
            <a:schemeClr val="tx1"/>
          </a:solidFill>
          <a:effectLst/>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a:off x="-1" y="1800964"/>
            <a:ext cx="9108505" cy="1433320"/>
          </a:xfrm>
          <a:prstGeom prst="rect">
            <a:avLst/>
          </a:prstGeom>
        </p:spPr>
        <p:txBody>
          <a:bodyPr spcFirstLastPara="1" wrap="square" lIns="91425" tIns="91425" rIns="91425" bIns="91425" anchor="b" anchorCtr="0">
            <a:noAutofit/>
          </a:bodyPr>
          <a:lstStyle/>
          <a:p>
            <a:pPr>
              <a:lnSpc>
                <a:spcPct val="150000"/>
              </a:lnSpc>
            </a:pPr>
            <a:r>
              <a:rPr lang="en-GB" sz="1100" dirty="0">
                <a:latin typeface="Times New Roman" panose="02020603050405020304" pitchFamily="18" charset="0"/>
                <a:cs typeface="Times New Roman" panose="02020603050405020304" pitchFamily="18" charset="0"/>
              </a:rPr>
              <a:t>A Project Report ON</a:t>
            </a:r>
            <a:br>
              <a:rPr lang="en-IN" sz="2000" dirty="0">
                <a:latin typeface="Times New Roman" panose="02020603050405020304" pitchFamily="18" charset="0"/>
                <a:cs typeface="Times New Roman" panose="02020603050405020304" pitchFamily="18" charset="0"/>
              </a:rPr>
            </a:br>
            <a:r>
              <a:rPr lang="en-US" sz="2000" b="1" dirty="0">
                <a:latin typeface="Times New Roman" panose="02020603050405020304" pitchFamily="18" charset="0"/>
                <a:cs typeface="Times New Roman" panose="02020603050405020304" pitchFamily="18" charset="0"/>
              </a:rPr>
              <a:t>Automatic Player Face Detection and Recognition for Players in Cricket Games</a:t>
            </a:r>
            <a:endParaRPr lang="en-US" sz="2000" b="1" dirty="0">
              <a:latin typeface="Times New Roman" panose="02020603050405020304" pitchFamily="18" charset="0"/>
              <a:ea typeface="Calibri" panose="020F0502020204030204" pitchFamily="34" charset="0"/>
              <a:cs typeface="Times New Roman" panose="02020603050405020304" pitchFamily="18" charset="0"/>
            </a:endParaRPr>
          </a:p>
        </p:txBody>
      </p:sp>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a:t>
            </a:fld>
            <a:endParaRPr/>
          </a:p>
        </p:txBody>
      </p:sp>
      <p:sp>
        <p:nvSpPr>
          <p:cNvPr id="4" name="TextBox 3"/>
          <p:cNvSpPr txBox="1"/>
          <p:nvPr/>
        </p:nvSpPr>
        <p:spPr>
          <a:xfrm>
            <a:off x="5508104" y="3234284"/>
            <a:ext cx="3278168" cy="1292662"/>
          </a:xfrm>
          <a:prstGeom prst="rect">
            <a:avLst/>
          </a:prstGeom>
          <a:noFill/>
        </p:spPr>
        <p:txBody>
          <a:bodyPr wrap="square" rtlCol="0">
            <a:spAutoFit/>
          </a:bodyPr>
          <a:lstStyle/>
          <a:p>
            <a:r>
              <a:rPr lang="en-US" sz="1600" b="1" dirty="0">
                <a:latin typeface="Calibri" pitchFamily="34" charset="0"/>
                <a:ea typeface="Calibri" pitchFamily="34" charset="0"/>
                <a:cs typeface="Calibri" pitchFamily="34" charset="0"/>
              </a:rPr>
              <a:t>                    </a:t>
            </a:r>
            <a:r>
              <a:rPr lang="en-US" sz="1200" dirty="0">
                <a:latin typeface="Times New Roman" panose="02020603050405020304" pitchFamily="18" charset="0"/>
                <a:ea typeface="Calibri" pitchFamily="34" charset="0"/>
                <a:cs typeface="Times New Roman" panose="02020603050405020304" pitchFamily="18" charset="0"/>
              </a:rPr>
              <a:t>Presented by </a:t>
            </a:r>
          </a:p>
          <a:p>
            <a:endParaRPr lang="en-US" sz="1200" dirty="0">
              <a:latin typeface="Times New Roman" panose="02020603050405020304" pitchFamily="18" charset="0"/>
              <a:ea typeface="Calibri" pitchFamily="34" charset="0"/>
              <a:cs typeface="Times New Roman" panose="02020603050405020304" pitchFamily="18" charset="0"/>
            </a:endParaRPr>
          </a:p>
          <a:p>
            <a:r>
              <a:rPr lang="en-US" sz="1600" b="1" dirty="0">
                <a:latin typeface="Calibri" pitchFamily="34" charset="0"/>
                <a:ea typeface="Calibri" pitchFamily="34" charset="0"/>
                <a:cs typeface="Calibri" pitchFamily="34" charset="0"/>
              </a:rPr>
              <a:t>NAME: </a:t>
            </a:r>
            <a:r>
              <a:rPr lang="en-US" sz="1600" dirty="0">
                <a:latin typeface="Times New Roman" panose="02020603050405020304" pitchFamily="18" charset="0"/>
                <a:ea typeface="Calibri" pitchFamily="34" charset="0"/>
                <a:cs typeface="Times New Roman" panose="02020603050405020304" pitchFamily="18" charset="0"/>
              </a:rPr>
              <a:t>MANIKANTA KOTIPALLI</a:t>
            </a:r>
          </a:p>
          <a:p>
            <a:r>
              <a:rPr lang="en-US" sz="1600" b="1" dirty="0">
                <a:latin typeface="Calibri" pitchFamily="34" charset="0"/>
                <a:ea typeface="Calibri" pitchFamily="34" charset="0"/>
                <a:cs typeface="Calibri" pitchFamily="34" charset="0"/>
              </a:rPr>
              <a:t>REG NO: </a:t>
            </a:r>
            <a:r>
              <a:rPr lang="en-US" sz="1600" dirty="0">
                <a:latin typeface="Times New Roman" panose="02020603050405020304" pitchFamily="18" charset="0"/>
                <a:ea typeface="Calibri" pitchFamily="34" charset="0"/>
                <a:cs typeface="Times New Roman" panose="02020603050405020304" pitchFamily="18" charset="0"/>
              </a:rPr>
              <a:t>23B21F00H4</a:t>
            </a:r>
          </a:p>
          <a:p>
            <a:endParaRPr lang="en-US" dirty="0">
              <a:latin typeface="Times New Roman" panose="02020603050405020304" pitchFamily="18" charset="0"/>
              <a:ea typeface="Calibri" pitchFamily="34" charset="0"/>
              <a:cs typeface="Times New Roman" panose="02020603050405020304" pitchFamily="18" charset="0"/>
            </a:endParaRPr>
          </a:p>
        </p:txBody>
      </p:sp>
      <p:sp>
        <p:nvSpPr>
          <p:cNvPr id="5" name="TextBox 4"/>
          <p:cNvSpPr txBox="1"/>
          <p:nvPr/>
        </p:nvSpPr>
        <p:spPr>
          <a:xfrm>
            <a:off x="179512" y="3278857"/>
            <a:ext cx="3997108" cy="1077218"/>
          </a:xfrm>
          <a:prstGeom prst="rect">
            <a:avLst/>
          </a:prstGeom>
          <a:noFill/>
        </p:spPr>
        <p:txBody>
          <a:bodyPr wrap="square" rtlCol="0">
            <a:spAutoFit/>
          </a:bodyPr>
          <a:lstStyle/>
          <a:p>
            <a:r>
              <a:rPr lang="en-US" sz="1600" dirty="0">
                <a:latin typeface="Times New Roman" panose="02020603050405020304" pitchFamily="18" charset="0"/>
                <a:ea typeface="Calibri" pitchFamily="34" charset="0"/>
                <a:cs typeface="Times New Roman" panose="02020603050405020304" pitchFamily="18" charset="0"/>
              </a:rPr>
              <a:t>                  </a:t>
            </a:r>
            <a:r>
              <a:rPr lang="en-US" sz="1200" dirty="0">
                <a:latin typeface="Times New Roman" panose="02020603050405020304" pitchFamily="18" charset="0"/>
                <a:ea typeface="Calibri" pitchFamily="34" charset="0"/>
                <a:cs typeface="Times New Roman" panose="02020603050405020304" pitchFamily="18" charset="0"/>
              </a:rPr>
              <a:t>Under the guidance of</a:t>
            </a:r>
          </a:p>
          <a:p>
            <a:r>
              <a:rPr lang="en-US" sz="1600" dirty="0">
                <a:latin typeface="Times New Roman" panose="02020603050405020304" pitchFamily="18" charset="0"/>
                <a:ea typeface="Calibri" pitchFamily="34" charset="0"/>
                <a:cs typeface="Times New Roman" panose="02020603050405020304" pitchFamily="18" charset="0"/>
              </a:rPr>
              <a:t> </a:t>
            </a:r>
          </a:p>
          <a:p>
            <a:r>
              <a:rPr lang="en-US" sz="1600" b="1" dirty="0">
                <a:latin typeface="Calibri" pitchFamily="34" charset="0"/>
                <a:ea typeface="Calibri" pitchFamily="34" charset="0"/>
                <a:cs typeface="Calibri" pitchFamily="34" charset="0"/>
              </a:rPr>
              <a:t>GUIDE NAME: </a:t>
            </a:r>
            <a:r>
              <a:rPr lang="en-US" sz="1600" dirty="0">
                <a:latin typeface="Times New Roman" panose="02020603050405020304" pitchFamily="18" charset="0"/>
                <a:ea typeface="Calibri" pitchFamily="34" charset="0"/>
                <a:cs typeface="Times New Roman" panose="02020603050405020304" pitchFamily="18" charset="0"/>
              </a:rPr>
              <a:t>Mr. G. RAM MOHAN,</a:t>
            </a:r>
          </a:p>
          <a:p>
            <a:r>
              <a:rPr lang="en-US" sz="1600" dirty="0">
                <a:latin typeface="Times New Roman" panose="02020603050405020304" pitchFamily="18" charset="0"/>
                <a:ea typeface="Calibri" pitchFamily="34" charset="0"/>
                <a:cs typeface="Times New Roman" panose="02020603050405020304" pitchFamily="18" charset="0"/>
              </a:rPr>
              <a:t>                        M.TECH, Assoc. Professor. </a:t>
            </a:r>
          </a:p>
        </p:txBody>
      </p:sp>
      <p:sp>
        <p:nvSpPr>
          <p:cNvPr id="2" name="TextBox 1">
            <a:extLst>
              <a:ext uri="{FF2B5EF4-FFF2-40B4-BE49-F238E27FC236}">
                <a16:creationId xmlns:a16="http://schemas.microsoft.com/office/drawing/2014/main" id="{A88FA209-39B1-D351-4AAF-40EA3332607B}"/>
              </a:ext>
            </a:extLst>
          </p:cNvPr>
          <p:cNvSpPr txBox="1"/>
          <p:nvPr/>
        </p:nvSpPr>
        <p:spPr>
          <a:xfrm>
            <a:off x="1002810" y="166350"/>
            <a:ext cx="7128792" cy="861774"/>
          </a:xfrm>
          <a:prstGeom prst="rect">
            <a:avLst/>
          </a:prstGeom>
          <a:noFill/>
        </p:spPr>
        <p:txBody>
          <a:bodyPr wrap="square" rtlCol="0">
            <a:spAutoFit/>
          </a:bodyPr>
          <a:lstStyle/>
          <a:p>
            <a:pPr algn="ctr"/>
            <a:r>
              <a:rPr lang="en-US" sz="2500" b="1" dirty="0">
                <a:latin typeface="Times New Roman" panose="02020603050405020304" pitchFamily="18" charset="0"/>
                <a:cs typeface="Times New Roman" panose="02020603050405020304" pitchFamily="18" charset="0"/>
              </a:rPr>
              <a:t>Kakinada institute of engineering &amp; Technology</a:t>
            </a:r>
            <a:br>
              <a:rPr lang="en-US" sz="2500" b="1" dirty="0">
                <a:latin typeface="Times New Roman" panose="02020603050405020304" pitchFamily="18" charset="0"/>
                <a:cs typeface="Times New Roman" panose="02020603050405020304" pitchFamily="18" charset="0"/>
              </a:rPr>
            </a:br>
            <a:r>
              <a:rPr lang="en-US" sz="2500" b="1" dirty="0">
                <a:latin typeface="Times New Roman" panose="02020603050405020304" pitchFamily="18" charset="0"/>
                <a:cs typeface="Times New Roman" panose="02020603050405020304" pitchFamily="18" charset="0"/>
              </a:rPr>
              <a:t>2023-2025</a:t>
            </a:r>
            <a:endParaRPr lang="en-US" sz="2500" b="1" dirty="0"/>
          </a:p>
        </p:txBody>
      </p:sp>
      <p:pic>
        <p:nvPicPr>
          <p:cNvPr id="8" name="Content Placeholder 6">
            <a:extLst>
              <a:ext uri="{FF2B5EF4-FFF2-40B4-BE49-F238E27FC236}">
                <a16:creationId xmlns:a16="http://schemas.microsoft.com/office/drawing/2014/main" id="{84F67EF7-EE01-5FD7-787D-F30DCD336A77}"/>
              </a:ext>
            </a:extLst>
          </p:cNvPr>
          <p:cNvPicPr>
            <a:picLocks/>
          </p:cNvPicPr>
          <p:nvPr/>
        </p:nvPicPr>
        <p:blipFill>
          <a:blip r:embed="rId3"/>
          <a:stretch>
            <a:fillRect/>
          </a:stretch>
        </p:blipFill>
        <p:spPr>
          <a:xfrm>
            <a:off x="3811122" y="1038645"/>
            <a:ext cx="1512168" cy="762319"/>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10</a:t>
            </a:fld>
            <a:endParaRPr/>
          </a:p>
        </p:txBody>
      </p:sp>
      <p:sp>
        <p:nvSpPr>
          <p:cNvPr id="6" name="TextBox 5"/>
          <p:cNvSpPr txBox="1"/>
          <p:nvPr/>
        </p:nvSpPr>
        <p:spPr>
          <a:xfrm>
            <a:off x="381001" y="555526"/>
            <a:ext cx="8305800"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SPECIFICATIONS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8" name="TextBox 7"/>
          <p:cNvSpPr txBox="1"/>
          <p:nvPr/>
        </p:nvSpPr>
        <p:spPr>
          <a:xfrm>
            <a:off x="381001" y="1172767"/>
            <a:ext cx="8381999" cy="2862322"/>
          </a:xfrm>
          <a:prstGeom prst="rect">
            <a:avLst/>
          </a:prstGeom>
          <a:noFill/>
        </p:spPr>
        <p:txBody>
          <a:bodyPr wrap="square" rtlCol="0">
            <a:spAutoFit/>
          </a:bodyPr>
          <a:lstStyle/>
          <a:p>
            <a:r>
              <a:rPr lang="en-US" b="1" dirty="0">
                <a:latin typeface="Times New Roman" panose="02020603050405020304" pitchFamily="18" charset="0"/>
                <a:ea typeface="Calibri" pitchFamily="34" charset="0"/>
                <a:cs typeface="Times New Roman" panose="02020603050405020304" pitchFamily="18" charset="0"/>
              </a:rPr>
              <a:t>HARDWARE:</a:t>
            </a:r>
          </a:p>
          <a:p>
            <a:endParaRPr lang="en-US" sz="1600" dirty="0">
              <a:latin typeface="Calibri" pitchFamily="34" charset="0"/>
              <a:ea typeface="Calibri" pitchFamily="34" charset="0"/>
              <a:cs typeface="Calibri" pitchFamily="34" charset="0"/>
            </a:endParaRPr>
          </a:p>
          <a:p>
            <a:r>
              <a:rPr lang="en-US" sz="1600" dirty="0">
                <a:latin typeface="Times New Roman" panose="02020603050405020304" pitchFamily="18" charset="0"/>
                <a:ea typeface="Calibri" pitchFamily="34" charset="0"/>
                <a:cs typeface="Times New Roman" panose="02020603050405020304" pitchFamily="18" charset="0"/>
              </a:rPr>
              <a:t>RAM			         :  8 GB</a:t>
            </a:r>
          </a:p>
          <a:p>
            <a:r>
              <a:rPr lang="en-US" sz="1600" dirty="0">
                <a:latin typeface="Times New Roman" panose="02020603050405020304" pitchFamily="18" charset="0"/>
                <a:ea typeface="Calibri" pitchFamily="34" charset="0"/>
                <a:cs typeface="Times New Roman" panose="02020603050405020304" pitchFamily="18" charset="0"/>
              </a:rPr>
              <a:t>Hard disc or SSD	         :  500 GB  </a:t>
            </a:r>
          </a:p>
          <a:p>
            <a:r>
              <a:rPr lang="en-US" sz="1600" dirty="0">
                <a:latin typeface="Times New Roman" panose="02020603050405020304" pitchFamily="18" charset="0"/>
                <a:ea typeface="Calibri" pitchFamily="34" charset="0"/>
                <a:cs typeface="Times New Roman" panose="02020603050405020304" pitchFamily="18" charset="0"/>
              </a:rPr>
              <a:t>Processor				:  Intel 3rd generation or high </a:t>
            </a:r>
          </a:p>
          <a:p>
            <a:r>
              <a:rPr lang="en-US" sz="1600" dirty="0">
                <a:latin typeface="Times New Roman" panose="02020603050405020304" pitchFamily="18" charset="0"/>
                <a:ea typeface="Calibri" pitchFamily="34" charset="0"/>
                <a:cs typeface="Times New Roman" panose="02020603050405020304" pitchFamily="18" charset="0"/>
              </a:rPr>
              <a:t> </a:t>
            </a:r>
          </a:p>
          <a:p>
            <a:r>
              <a:rPr lang="en-US" sz="1600" b="1" dirty="0">
                <a:latin typeface="Calibri" pitchFamily="34" charset="0"/>
                <a:ea typeface="Calibri" pitchFamily="34" charset="0"/>
                <a:cs typeface="Calibri" pitchFamily="34" charset="0"/>
              </a:rPr>
              <a:t> </a:t>
            </a:r>
            <a:endParaRPr lang="en-US" sz="1600" dirty="0">
              <a:latin typeface="Calibri" pitchFamily="34" charset="0"/>
              <a:ea typeface="Calibri" pitchFamily="34" charset="0"/>
              <a:cs typeface="Calibri" pitchFamily="34" charset="0"/>
            </a:endParaRPr>
          </a:p>
          <a:p>
            <a:r>
              <a:rPr lang="en-US" b="1" dirty="0">
                <a:latin typeface="Times New Roman" panose="02020603050405020304" pitchFamily="18" charset="0"/>
                <a:ea typeface="Calibri" pitchFamily="34" charset="0"/>
                <a:cs typeface="Times New Roman" panose="02020603050405020304" pitchFamily="18" charset="0"/>
              </a:rPr>
              <a:t>SOFTWARE:</a:t>
            </a:r>
          </a:p>
          <a:p>
            <a:r>
              <a:rPr lang="en-US" sz="1600" dirty="0">
                <a:latin typeface="Times New Roman" panose="02020603050405020304" pitchFamily="18" charset="0"/>
                <a:ea typeface="Calibri" pitchFamily="34" charset="0"/>
                <a:cs typeface="Times New Roman" panose="02020603050405020304" pitchFamily="18" charset="0"/>
              </a:rPr>
              <a:t>Operating system                 :  Windows 10 or 11</a:t>
            </a:r>
          </a:p>
          <a:p>
            <a:r>
              <a:rPr lang="en-US" sz="1600" dirty="0">
                <a:latin typeface="Times New Roman" panose="02020603050405020304" pitchFamily="18" charset="0"/>
                <a:ea typeface="Calibri" pitchFamily="34" charset="0"/>
                <a:cs typeface="Times New Roman" panose="02020603050405020304" pitchFamily="18" charset="0"/>
              </a:rPr>
              <a:t>Software’s				:  Python 3.7 or high version</a:t>
            </a:r>
          </a:p>
          <a:p>
            <a:r>
              <a:rPr lang="en-US" sz="1600" dirty="0">
                <a:latin typeface="Times New Roman" panose="02020603050405020304" pitchFamily="18" charset="0"/>
                <a:ea typeface="Calibri" pitchFamily="34" charset="0"/>
                <a:cs typeface="Times New Roman" panose="02020603050405020304" pitchFamily="18" charset="0"/>
              </a:rPr>
              <a:t>				            </a:t>
            </a:r>
            <a:r>
              <a:rPr lang="en-US" sz="1600" dirty="0" err="1">
                <a:latin typeface="Times New Roman" panose="02020603050405020304" pitchFamily="18" charset="0"/>
                <a:ea typeface="Calibri" pitchFamily="34" charset="0"/>
                <a:cs typeface="Times New Roman" panose="02020603050405020304" pitchFamily="18" charset="0"/>
              </a:rPr>
              <a:t>Jupyter</a:t>
            </a:r>
            <a:r>
              <a:rPr lang="en-US" sz="1600" dirty="0">
                <a:latin typeface="Times New Roman" panose="02020603050405020304" pitchFamily="18" charset="0"/>
                <a:ea typeface="Calibri" pitchFamily="34" charset="0"/>
                <a:cs typeface="Times New Roman" panose="02020603050405020304" pitchFamily="18" charset="0"/>
              </a:rPr>
              <a:t> Notebook , Flask</a:t>
            </a:r>
          </a:p>
        </p:txBody>
      </p:sp>
      <p:cxnSp>
        <p:nvCxnSpPr>
          <p:cNvPr id="3" name="Straight Connector 2">
            <a:extLst>
              <a:ext uri="{FF2B5EF4-FFF2-40B4-BE49-F238E27FC236}">
                <a16:creationId xmlns:a16="http://schemas.microsoft.com/office/drawing/2014/main" id="{927055D5-3E38-15DA-31D0-AFE5ECA57EE2}"/>
              </a:ext>
            </a:extLst>
          </p:cNvPr>
          <p:cNvCxnSpPr/>
          <p:nvPr/>
        </p:nvCxnSpPr>
        <p:spPr>
          <a:xfrm>
            <a:off x="460276" y="843558"/>
            <a:ext cx="8223448"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11</a:t>
            </a:fld>
            <a:endParaRPr/>
          </a:p>
        </p:txBody>
      </p:sp>
      <p:sp>
        <p:nvSpPr>
          <p:cNvPr id="6" name="TextBox 5"/>
          <p:cNvSpPr txBox="1"/>
          <p:nvPr/>
        </p:nvSpPr>
        <p:spPr>
          <a:xfrm>
            <a:off x="381001" y="411510"/>
            <a:ext cx="8572083"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8" name="TextBox 7"/>
          <p:cNvSpPr txBox="1"/>
          <p:nvPr/>
        </p:nvSpPr>
        <p:spPr>
          <a:xfrm>
            <a:off x="421780" y="699542"/>
            <a:ext cx="8572083" cy="4204356"/>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Calibri" panose="020F0502020204030204" pitchFamily="34" charset="0"/>
              </a:rPr>
              <a:t>1. Dataset Creation</a:t>
            </a:r>
            <a:endParaRPr lang="en-US" b="1" i="1" dirty="0">
              <a:latin typeface="Cambria" panose="02040503050406030204" pitchFamily="18" charset="0"/>
              <a:ea typeface="Cambria" panose="02040503050406030204" pitchFamily="18" charset="0"/>
              <a:cs typeface="Calibri" panose="020F0502020204030204" pitchFamily="34" charset="0"/>
            </a:endParaRPr>
          </a:p>
          <a:p>
            <a:pPr lvl="0">
              <a:lnSpc>
                <a:spcPct val="150000"/>
              </a:lnSpc>
            </a:pPr>
            <a:r>
              <a:rPr lang="en-US" sz="1600" dirty="0">
                <a:latin typeface="Times New Roman" panose="02020603050405020304" pitchFamily="18" charset="0"/>
                <a:cs typeface="Times New Roman" panose="02020603050405020304" pitchFamily="18" charset="0"/>
              </a:rPr>
              <a:t>The dataset used for training the model includes images of cricket players captured from various sources.</a:t>
            </a:r>
          </a:p>
          <a:p>
            <a:pPr lvl="0">
              <a:lnSpc>
                <a:spcPct val="150000"/>
              </a:lnSpc>
            </a:pPr>
            <a:r>
              <a:rPr lang="en-US" sz="1600" dirty="0">
                <a:latin typeface="Times New Roman" panose="02020603050405020304" pitchFamily="18" charset="0"/>
                <a:cs typeface="Times New Roman" panose="02020603050405020304" pitchFamily="18" charset="0"/>
              </a:rPr>
              <a:t>The dataset comprises images under different conditions, such as: </a:t>
            </a:r>
          </a:p>
          <a:p>
            <a:pPr lvl="1">
              <a:lnSpc>
                <a:spcPct val="150000"/>
              </a:lnSpc>
            </a:pPr>
            <a:r>
              <a:rPr lang="en-US" sz="1600" dirty="0">
                <a:latin typeface="Times New Roman" panose="02020603050405020304" pitchFamily="18" charset="0"/>
                <a:cs typeface="Times New Roman" panose="02020603050405020304" pitchFamily="18" charset="0"/>
              </a:rPr>
              <a:t>Occlusion (players wearing helmets, sunglasses, or partial face coverage).</a:t>
            </a:r>
          </a:p>
          <a:p>
            <a:pPr lvl="1">
              <a:lnSpc>
                <a:spcPct val="150000"/>
              </a:lnSpc>
            </a:pPr>
            <a:r>
              <a:rPr lang="en-US" sz="1600" dirty="0">
                <a:latin typeface="Times New Roman" panose="02020603050405020304" pitchFamily="18" charset="0"/>
                <a:cs typeface="Times New Roman" panose="02020603050405020304" pitchFamily="18" charset="0"/>
              </a:rPr>
              <a:t>Non-uniform illumination (varying lighting conditions).</a:t>
            </a:r>
          </a:p>
          <a:p>
            <a:pPr lvl="1">
              <a:lnSpc>
                <a:spcPct val="150000"/>
              </a:lnSpc>
            </a:pPr>
            <a:r>
              <a:rPr lang="en-US" sz="1600" dirty="0">
                <a:latin typeface="Times New Roman" panose="02020603050405020304" pitchFamily="18" charset="0"/>
                <a:cs typeface="Times New Roman" panose="02020603050405020304" pitchFamily="18" charset="0"/>
              </a:rPr>
              <a:t>Pose variations (side-facing, tilted angles).</a:t>
            </a:r>
          </a:p>
          <a:p>
            <a:pPr lvl="1">
              <a:lnSpc>
                <a:spcPct val="150000"/>
              </a:lnSpc>
            </a:pPr>
            <a:r>
              <a:rPr lang="en-US" sz="1600" dirty="0">
                <a:latin typeface="Times New Roman" panose="02020603050405020304" pitchFamily="18" charset="0"/>
                <a:cs typeface="Times New Roman" panose="02020603050405020304" pitchFamily="18" charset="0"/>
              </a:rPr>
              <a:t>Different expressions (smiling, neutral, intense focus).</a:t>
            </a:r>
          </a:p>
          <a:p>
            <a:pPr lvl="0">
              <a:lnSpc>
                <a:spcPct val="150000"/>
              </a:lnSpc>
            </a:pPr>
            <a:r>
              <a:rPr lang="en-US" sz="1600" dirty="0">
                <a:latin typeface="Times New Roman" panose="02020603050405020304" pitchFamily="18" charset="0"/>
                <a:cs typeface="Times New Roman" panose="02020603050405020304" pitchFamily="18" charset="0"/>
              </a:rPr>
              <a:t>Since a publicly available dataset does not exist, some images are scraped from Google and preprocessed for training.</a:t>
            </a:r>
          </a:p>
          <a:p>
            <a:pPr algn="just">
              <a:lnSpc>
                <a:spcPct val="150000"/>
              </a:lnSpc>
            </a:pPr>
            <a:endParaRPr lang="en-US" dirty="0">
              <a:latin typeface="Calibri" panose="020F0502020204030204" pitchFamily="34" charset="0"/>
              <a:cs typeface="Calibri" panose="020F0502020204030204" pitchFamily="34" charset="0"/>
            </a:endParaRPr>
          </a:p>
        </p:txBody>
      </p:sp>
      <p:cxnSp>
        <p:nvCxnSpPr>
          <p:cNvPr id="3" name="Straight Connector 2">
            <a:extLst>
              <a:ext uri="{FF2B5EF4-FFF2-40B4-BE49-F238E27FC236}">
                <a16:creationId xmlns:a16="http://schemas.microsoft.com/office/drawing/2014/main" id="{604458B7-91AA-B763-C9C5-96F89978825E}"/>
              </a:ext>
            </a:extLst>
          </p:cNvPr>
          <p:cNvCxnSpPr>
            <a:cxnSpLocks/>
          </p:cNvCxnSpPr>
          <p:nvPr/>
        </p:nvCxnSpPr>
        <p:spPr>
          <a:xfrm>
            <a:off x="469376" y="699542"/>
            <a:ext cx="8524487"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32936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12</a:t>
            </a:fld>
            <a:endParaRPr/>
          </a:p>
        </p:txBody>
      </p:sp>
      <p:sp>
        <p:nvSpPr>
          <p:cNvPr id="8" name="TextBox 7"/>
          <p:cNvSpPr txBox="1"/>
          <p:nvPr/>
        </p:nvSpPr>
        <p:spPr>
          <a:xfrm>
            <a:off x="438819" y="767865"/>
            <a:ext cx="8572083" cy="3881191"/>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Times New Roman" panose="02020603050405020304" pitchFamily="18" charset="0"/>
              </a:rPr>
              <a:t>2. Image Preprocessing</a:t>
            </a:r>
            <a:endParaRPr lang="en-US" b="1" i="1" dirty="0">
              <a:latin typeface="Cambria" panose="02040503050406030204" pitchFamily="18" charset="0"/>
              <a:ea typeface="Cambria" panose="02040503050406030204" pitchFamily="18" charset="0"/>
              <a:cs typeface="Times New Roman" panose="02020603050405020304" pitchFamily="18" charset="0"/>
            </a:endParaRPr>
          </a:p>
          <a:p>
            <a:pPr lvl="0">
              <a:lnSpc>
                <a:spcPct val="150000"/>
              </a:lnSpc>
            </a:pPr>
            <a:r>
              <a:rPr lang="en-US" sz="1600" dirty="0">
                <a:latin typeface="Times New Roman" panose="02020603050405020304" pitchFamily="18" charset="0"/>
                <a:cs typeface="Times New Roman" panose="02020603050405020304" pitchFamily="18" charset="0"/>
              </a:rPr>
              <a:t>Images are resized to a fixed resolution suitable for deep learning models.</a:t>
            </a:r>
          </a:p>
          <a:p>
            <a:pPr lvl="0">
              <a:lnSpc>
                <a:spcPct val="150000"/>
              </a:lnSpc>
            </a:pPr>
            <a:r>
              <a:rPr lang="en-US" sz="1600" dirty="0">
                <a:latin typeface="Times New Roman" panose="02020603050405020304" pitchFamily="18" charset="0"/>
                <a:cs typeface="Times New Roman" panose="02020603050405020304" pitchFamily="18" charset="0"/>
              </a:rPr>
              <a:t>Normalization is applied to standardize pixel values.</a:t>
            </a:r>
          </a:p>
          <a:p>
            <a:pPr lvl="0">
              <a:lnSpc>
                <a:spcPct val="150000"/>
              </a:lnSpc>
            </a:pPr>
            <a:r>
              <a:rPr lang="en-US" sz="1600" dirty="0">
                <a:latin typeface="Times New Roman" panose="02020603050405020304" pitchFamily="18" charset="0"/>
                <a:cs typeface="Times New Roman" panose="02020603050405020304" pitchFamily="18" charset="0"/>
              </a:rPr>
              <a:t>Data augmentation techniques such as rotation, flipping, and brightness adjustments are applied to enhance generalization.</a:t>
            </a:r>
          </a:p>
          <a:p>
            <a:pPr>
              <a:lnSpc>
                <a:spcPct val="150000"/>
              </a:lnSpc>
            </a:pPr>
            <a:r>
              <a:rPr lang="en-US" b="1" dirty="0">
                <a:latin typeface="Cambria" panose="02040503050406030204" pitchFamily="18" charset="0"/>
                <a:ea typeface="Cambria" panose="02040503050406030204" pitchFamily="18" charset="0"/>
                <a:cs typeface="Times New Roman" panose="02020603050405020304" pitchFamily="18" charset="0"/>
              </a:rPr>
              <a:t>3. Face Detection Using Viola-Jones Algorithm</a:t>
            </a:r>
          </a:p>
          <a:p>
            <a:pPr lvl="0">
              <a:lnSpc>
                <a:spcPct val="150000"/>
              </a:lnSpc>
            </a:pPr>
            <a:r>
              <a:rPr lang="en-US" sz="1600" dirty="0">
                <a:latin typeface="Times New Roman" panose="02020603050405020304" pitchFamily="18" charset="0"/>
                <a:cs typeface="Times New Roman" panose="02020603050405020304" pitchFamily="18" charset="0"/>
              </a:rPr>
              <a:t>The Viola-Jones face detection algorithm in OpenCV is utilized to identify the face region from the input images.</a:t>
            </a:r>
          </a:p>
          <a:p>
            <a:pPr lvl="0">
              <a:lnSpc>
                <a:spcPct val="150000"/>
              </a:lnSpc>
            </a:pPr>
            <a:endParaRPr lang="en-US" sz="1600" dirty="0">
              <a:latin typeface="Times New Roman" panose="02020603050405020304" pitchFamily="18" charset="0"/>
              <a:cs typeface="Times New Roman" panose="02020603050405020304" pitchFamily="18" charset="0"/>
            </a:endParaRPr>
          </a:p>
          <a:p>
            <a:pPr algn="just">
              <a:lnSpc>
                <a:spcPct val="150000"/>
              </a:lnSpc>
            </a:pPr>
            <a:endParaRPr lang="en-US" dirty="0">
              <a:latin typeface="Calibri" panose="020F0502020204030204" pitchFamily="34" charset="0"/>
              <a:cs typeface="Calibri" panose="020F0502020204030204" pitchFamily="34" charset="0"/>
            </a:endParaRPr>
          </a:p>
        </p:txBody>
      </p:sp>
      <p:sp>
        <p:nvSpPr>
          <p:cNvPr id="5" name="TextBox 4"/>
          <p:cNvSpPr txBox="1"/>
          <p:nvPr/>
        </p:nvSpPr>
        <p:spPr>
          <a:xfrm>
            <a:off x="358090" y="415462"/>
            <a:ext cx="8572083"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3BD75648-C950-F1CC-ADA1-911E363A0CCB}"/>
              </a:ext>
            </a:extLst>
          </p:cNvPr>
          <p:cNvCxnSpPr>
            <a:cxnSpLocks/>
          </p:cNvCxnSpPr>
          <p:nvPr/>
        </p:nvCxnSpPr>
        <p:spPr>
          <a:xfrm>
            <a:off x="438819" y="699542"/>
            <a:ext cx="8410627"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89297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13</a:t>
            </a:fld>
            <a:endParaRPr/>
          </a:p>
        </p:txBody>
      </p:sp>
      <p:sp>
        <p:nvSpPr>
          <p:cNvPr id="8" name="TextBox 7"/>
          <p:cNvSpPr txBox="1"/>
          <p:nvPr/>
        </p:nvSpPr>
        <p:spPr>
          <a:xfrm>
            <a:off x="467543" y="801687"/>
            <a:ext cx="8381999" cy="2357697"/>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Calibri" panose="020F0502020204030204" pitchFamily="34" charset="0"/>
              </a:rPr>
              <a:t>4. Feature Extraction Using Linear Discriminant Analysis (LDA)</a:t>
            </a:r>
          </a:p>
          <a:p>
            <a:pPr marL="285750" lvl="0" indent="-285750">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LDA is used to extract distinctive features from the detected faces.</a:t>
            </a:r>
          </a:p>
          <a:p>
            <a:pPr marL="285750" lvl="0" indent="-285750">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LDA projects high-dimensional facial data into a lower-dimensional space, making it easier for ADABOOST to classify.</a:t>
            </a:r>
          </a:p>
          <a:p>
            <a:pPr marL="285750" lvl="0" indent="-285750">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The output of LDA represents a set of key facial features that uniquely define each player.</a:t>
            </a:r>
          </a:p>
          <a:p>
            <a:pPr algn="just">
              <a:lnSpc>
                <a:spcPct val="150000"/>
              </a:lnSpc>
            </a:pPr>
            <a:endParaRPr lang="en-US" dirty="0">
              <a:latin typeface="Calibri" panose="020F0502020204030204" pitchFamily="34" charset="0"/>
              <a:cs typeface="Calibri" panose="020F0502020204030204" pitchFamily="34" charset="0"/>
            </a:endParaRPr>
          </a:p>
        </p:txBody>
      </p:sp>
      <p:sp>
        <p:nvSpPr>
          <p:cNvPr id="5" name="TextBox 4"/>
          <p:cNvSpPr txBox="1"/>
          <p:nvPr/>
        </p:nvSpPr>
        <p:spPr>
          <a:xfrm>
            <a:off x="381000" y="407445"/>
            <a:ext cx="8381999"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366C84C0-7B83-52D9-5246-DB0D45216EF5}"/>
              </a:ext>
            </a:extLst>
          </p:cNvPr>
          <p:cNvCxnSpPr/>
          <p:nvPr/>
        </p:nvCxnSpPr>
        <p:spPr>
          <a:xfrm>
            <a:off x="467544" y="699542"/>
            <a:ext cx="838199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4167578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14</a:t>
            </a:fld>
            <a:endParaRPr/>
          </a:p>
        </p:txBody>
      </p:sp>
      <p:sp>
        <p:nvSpPr>
          <p:cNvPr id="8" name="TextBox 7"/>
          <p:cNvSpPr txBox="1"/>
          <p:nvPr/>
        </p:nvSpPr>
        <p:spPr>
          <a:xfrm>
            <a:off x="424272" y="690159"/>
            <a:ext cx="8381999" cy="1940916"/>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Calibri" panose="020F0502020204030204" pitchFamily="34" charset="0"/>
              </a:rPr>
              <a:t>5. Player Face Recognition Using ADABOOST</a:t>
            </a:r>
          </a:p>
          <a:p>
            <a:pPr lvl="0">
              <a:lnSpc>
                <a:spcPct val="150000"/>
              </a:lnSpc>
            </a:pPr>
            <a:r>
              <a:rPr lang="en-US" sz="1600" dirty="0">
                <a:latin typeface="Times New Roman" panose="02020603050405020304" pitchFamily="18" charset="0"/>
                <a:cs typeface="Times New Roman" panose="02020603050405020304" pitchFamily="18" charset="0"/>
              </a:rPr>
              <a:t>The </a:t>
            </a:r>
            <a:r>
              <a:rPr lang="en-US" sz="1600" dirty="0" err="1">
                <a:latin typeface="Times New Roman" panose="02020603050405020304" pitchFamily="18" charset="0"/>
                <a:cs typeface="Times New Roman" panose="02020603050405020304" pitchFamily="18" charset="0"/>
              </a:rPr>
              <a:t>Adaboost</a:t>
            </a:r>
            <a:r>
              <a:rPr lang="en-US" sz="1600" dirty="0">
                <a:latin typeface="Times New Roman" panose="02020603050405020304" pitchFamily="18" charset="0"/>
                <a:cs typeface="Times New Roman" panose="02020603050405020304" pitchFamily="18" charset="0"/>
              </a:rPr>
              <a:t> classifier is trained on the extracted LDA features.</a:t>
            </a:r>
          </a:p>
          <a:p>
            <a:pPr lvl="0">
              <a:lnSpc>
                <a:spcPct val="150000"/>
              </a:lnSpc>
            </a:pPr>
            <a:r>
              <a:rPr lang="en-US" sz="1600" dirty="0" err="1">
                <a:latin typeface="Times New Roman" panose="02020603050405020304" pitchFamily="18" charset="0"/>
                <a:cs typeface="Times New Roman" panose="02020603050405020304" pitchFamily="18" charset="0"/>
              </a:rPr>
              <a:t>Adaboost</a:t>
            </a:r>
            <a:r>
              <a:rPr lang="en-US" sz="1600" dirty="0">
                <a:latin typeface="Times New Roman" panose="02020603050405020304" pitchFamily="18" charset="0"/>
                <a:cs typeface="Times New Roman" panose="02020603050405020304" pitchFamily="18" charset="0"/>
              </a:rPr>
              <a:t> combines weak classifiers to form a strong classifier</a:t>
            </a:r>
          </a:p>
          <a:p>
            <a:pPr lvl="0">
              <a:lnSpc>
                <a:spcPct val="150000"/>
              </a:lnSpc>
            </a:pPr>
            <a:r>
              <a:rPr lang="en-US" sz="1600" u="sng" dirty="0">
                <a:latin typeface="Times New Roman" panose="02020603050405020304" pitchFamily="18" charset="0"/>
                <a:cs typeface="Times New Roman" panose="02020603050405020304" pitchFamily="18" charset="0"/>
              </a:rPr>
              <a:t>Performance Metrics: </a:t>
            </a:r>
          </a:p>
          <a:p>
            <a:pPr>
              <a:lnSpc>
                <a:spcPct val="150000"/>
              </a:lnSpc>
            </a:pPr>
            <a:r>
              <a:rPr lang="en-US" sz="1600" dirty="0">
                <a:latin typeface="Times New Roman" panose="02020603050405020304" pitchFamily="18" charset="0"/>
                <a:cs typeface="Times New Roman" panose="02020603050405020304" pitchFamily="18" charset="0"/>
              </a:rPr>
              <a:t>Achieved 91% accuracy, outperforming standard CNN-based classifiers</a:t>
            </a:r>
          </a:p>
        </p:txBody>
      </p:sp>
      <p:sp>
        <p:nvSpPr>
          <p:cNvPr id="5" name="TextBox 4"/>
          <p:cNvSpPr txBox="1"/>
          <p:nvPr/>
        </p:nvSpPr>
        <p:spPr>
          <a:xfrm>
            <a:off x="381001" y="305994"/>
            <a:ext cx="8381998"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655474F0-2100-7DEB-F149-693BA4D21396}"/>
              </a:ext>
            </a:extLst>
          </p:cNvPr>
          <p:cNvCxnSpPr/>
          <p:nvPr/>
        </p:nvCxnSpPr>
        <p:spPr>
          <a:xfrm>
            <a:off x="424272" y="627534"/>
            <a:ext cx="829545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081560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15</a:t>
            </a:fld>
            <a:endParaRPr/>
          </a:p>
        </p:txBody>
      </p:sp>
      <p:sp>
        <p:nvSpPr>
          <p:cNvPr id="8" name="TextBox 7"/>
          <p:cNvSpPr txBox="1"/>
          <p:nvPr/>
        </p:nvSpPr>
        <p:spPr>
          <a:xfrm>
            <a:off x="346573" y="695344"/>
            <a:ext cx="8381999" cy="3465692"/>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Calibri" panose="020F0502020204030204" pitchFamily="34" charset="0"/>
              </a:rPr>
              <a:t>6. Deep Learning Extension: VGG19-CNN with Dropout Layers</a:t>
            </a:r>
          </a:p>
          <a:p>
            <a:pPr>
              <a:lnSpc>
                <a:spcPct val="150000"/>
              </a:lnSpc>
            </a:pPr>
            <a:r>
              <a:rPr lang="en-US" sz="1600" dirty="0">
                <a:latin typeface="Times New Roman" panose="02020603050405020304" pitchFamily="18" charset="0"/>
                <a:cs typeface="Times New Roman" panose="02020603050405020304" pitchFamily="18" charset="0"/>
              </a:rPr>
              <a:t>To improve recognition accuracy further, an enhanced VGG19 Convolutional Neural Network (CNN) model is implemented:</a:t>
            </a:r>
          </a:p>
          <a:p>
            <a:pPr lvl="0">
              <a:lnSpc>
                <a:spcPct val="150000"/>
              </a:lnSpc>
            </a:pPr>
            <a:r>
              <a:rPr lang="en-US" sz="1600" dirty="0">
                <a:latin typeface="Times New Roman" panose="02020603050405020304" pitchFamily="18" charset="0"/>
                <a:cs typeface="Times New Roman" panose="02020603050405020304" pitchFamily="18" charset="0"/>
              </a:rPr>
              <a:t>VGG19 architecture consists of multiple convolutional layers trained for deep feature extraction.</a:t>
            </a:r>
          </a:p>
          <a:p>
            <a:pPr lvl="0">
              <a:lnSpc>
                <a:spcPct val="150000"/>
              </a:lnSpc>
            </a:pPr>
            <a:r>
              <a:rPr lang="en-US" sz="1600" dirty="0">
                <a:latin typeface="Times New Roman" panose="02020603050405020304" pitchFamily="18" charset="0"/>
                <a:cs typeface="Times New Roman" panose="02020603050405020304" pitchFamily="18" charset="0"/>
              </a:rPr>
              <a:t>The model undergoes fine-tuning to focus only on relevant face features.</a:t>
            </a:r>
          </a:p>
          <a:p>
            <a:pPr lvl="0">
              <a:lnSpc>
                <a:spcPct val="150000"/>
              </a:lnSpc>
            </a:pPr>
            <a:r>
              <a:rPr lang="en-US" sz="1600" u="sng" dirty="0">
                <a:latin typeface="Times New Roman" panose="02020603050405020304" pitchFamily="18" charset="0"/>
                <a:cs typeface="Times New Roman" panose="02020603050405020304" pitchFamily="18" charset="0"/>
              </a:rPr>
              <a:t>Performance Metrics: </a:t>
            </a:r>
          </a:p>
          <a:p>
            <a:pPr lvl="1">
              <a:lnSpc>
                <a:spcPct val="150000"/>
              </a:lnSpc>
            </a:pPr>
            <a:r>
              <a:rPr lang="en-US" sz="1600" dirty="0">
                <a:latin typeface="Times New Roman" panose="02020603050405020304" pitchFamily="18" charset="0"/>
                <a:cs typeface="Times New Roman" panose="02020603050405020304" pitchFamily="18" charset="0"/>
              </a:rPr>
              <a:t>Achieved 95% accuracy, making it the most effective approach.</a:t>
            </a:r>
          </a:p>
          <a:p>
            <a:pPr lvl="1">
              <a:lnSpc>
                <a:spcPct val="150000"/>
              </a:lnSpc>
            </a:pPr>
            <a:r>
              <a:rPr lang="en-US" sz="1600" dirty="0">
                <a:latin typeface="Times New Roman" panose="02020603050405020304" pitchFamily="18" charset="0"/>
                <a:cs typeface="Times New Roman" panose="02020603050405020304" pitchFamily="18" charset="0"/>
              </a:rPr>
              <a:t>Outperformed the LDA-</a:t>
            </a:r>
            <a:r>
              <a:rPr lang="en-US" sz="1600" dirty="0" err="1">
                <a:latin typeface="Times New Roman" panose="02020603050405020304" pitchFamily="18" charset="0"/>
                <a:cs typeface="Times New Roman" panose="02020603050405020304" pitchFamily="18" charset="0"/>
              </a:rPr>
              <a:t>Adaboost</a:t>
            </a:r>
            <a:r>
              <a:rPr lang="en-US" sz="1600" dirty="0">
                <a:latin typeface="Times New Roman" panose="02020603050405020304" pitchFamily="18" charset="0"/>
                <a:cs typeface="Times New Roman" panose="02020603050405020304" pitchFamily="18" charset="0"/>
              </a:rPr>
              <a:t> model.</a:t>
            </a:r>
          </a:p>
          <a:p>
            <a:pPr>
              <a:lnSpc>
                <a:spcPct val="150000"/>
              </a:lnSpc>
            </a:pPr>
            <a:endParaRPr lang="en-US" dirty="0">
              <a:latin typeface="Calibri" panose="020F0502020204030204" pitchFamily="34" charset="0"/>
              <a:cs typeface="Calibri" panose="020F0502020204030204" pitchFamily="34" charset="0"/>
            </a:endParaRPr>
          </a:p>
        </p:txBody>
      </p:sp>
      <p:sp>
        <p:nvSpPr>
          <p:cNvPr id="5" name="TextBox 4"/>
          <p:cNvSpPr txBox="1"/>
          <p:nvPr/>
        </p:nvSpPr>
        <p:spPr>
          <a:xfrm>
            <a:off x="350688" y="361617"/>
            <a:ext cx="8511480"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7DCEC07A-60C5-7F52-FF97-D3314AFDBEBF}"/>
              </a:ext>
            </a:extLst>
          </p:cNvPr>
          <p:cNvCxnSpPr/>
          <p:nvPr/>
        </p:nvCxnSpPr>
        <p:spPr>
          <a:xfrm>
            <a:off x="415428" y="699542"/>
            <a:ext cx="838199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2454382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16</a:t>
            </a:fld>
            <a:endParaRPr/>
          </a:p>
        </p:txBody>
      </p:sp>
      <p:sp>
        <p:nvSpPr>
          <p:cNvPr id="8" name="TextBox 7"/>
          <p:cNvSpPr txBox="1"/>
          <p:nvPr/>
        </p:nvSpPr>
        <p:spPr>
          <a:xfrm>
            <a:off x="428596" y="976481"/>
            <a:ext cx="8381999" cy="3373359"/>
          </a:xfrm>
          <a:prstGeom prst="rect">
            <a:avLst/>
          </a:prstGeom>
          <a:noFill/>
        </p:spPr>
        <p:txBody>
          <a:bodyPr wrap="square" rtlCol="0">
            <a:spAutoFit/>
          </a:bodyPr>
          <a:lstStyle/>
          <a:p>
            <a:pPr>
              <a:lnSpc>
                <a:spcPct val="150000"/>
              </a:lnSpc>
            </a:pPr>
            <a:r>
              <a:rPr lang="en-US" b="1" dirty="0">
                <a:latin typeface="Cambria" panose="02040503050406030204" pitchFamily="18" charset="0"/>
                <a:ea typeface="Cambria" panose="02040503050406030204" pitchFamily="18" charset="0"/>
                <a:cs typeface="Calibri" panose="020F0502020204030204" pitchFamily="34" charset="0"/>
              </a:rPr>
              <a:t>7. Model </a:t>
            </a:r>
            <a:r>
              <a:rPr lang="en-US" b="1" dirty="0" err="1">
                <a:latin typeface="Cambria" panose="02040503050406030204" pitchFamily="18" charset="0"/>
                <a:ea typeface="Cambria" panose="02040503050406030204" pitchFamily="18" charset="0"/>
                <a:cs typeface="Calibri" panose="020F0502020204030204" pitchFamily="34" charset="0"/>
              </a:rPr>
              <a:t>Compariosn</a:t>
            </a:r>
            <a:endParaRPr lang="en-US" b="1" dirty="0">
              <a:latin typeface="Cambria" panose="02040503050406030204" pitchFamily="18" charset="0"/>
              <a:ea typeface="Cambria" panose="02040503050406030204" pitchFamily="18" charset="0"/>
              <a:cs typeface="Calibri" panose="020F0502020204030204" pitchFamily="34" charset="0"/>
            </a:endParaRPr>
          </a:p>
          <a:p>
            <a:pPr lvl="0">
              <a:lnSpc>
                <a:spcPct val="150000"/>
              </a:lnSpc>
            </a:pPr>
            <a:r>
              <a:rPr lang="en-US" u="sng" dirty="0">
                <a:latin typeface="Times New Roman" panose="02020603050405020304" pitchFamily="18" charset="0"/>
                <a:cs typeface="Times New Roman" panose="02020603050405020304" pitchFamily="18" charset="0"/>
              </a:rPr>
              <a:t>Comparison of Models:</a:t>
            </a:r>
          </a:p>
          <a:p>
            <a:pPr lvl="1">
              <a:lnSpc>
                <a:spcPct val="150000"/>
              </a:lnSpc>
            </a:pPr>
            <a:r>
              <a:rPr lang="en-US" dirty="0">
                <a:latin typeface="Times New Roman" panose="02020603050405020304" pitchFamily="18" charset="0"/>
                <a:cs typeface="Times New Roman" panose="02020603050405020304" pitchFamily="18" charset="0"/>
              </a:rPr>
              <a:t>Existing CNN Model: 86% accuracy.</a:t>
            </a:r>
          </a:p>
          <a:p>
            <a:pPr lvl="1">
              <a:lnSpc>
                <a:spcPct val="150000"/>
              </a:lnSpc>
            </a:pPr>
            <a:r>
              <a:rPr lang="en-US" dirty="0">
                <a:latin typeface="Times New Roman" panose="02020603050405020304" pitchFamily="18" charset="0"/>
                <a:cs typeface="Times New Roman" panose="02020603050405020304" pitchFamily="18" charset="0"/>
              </a:rPr>
              <a:t>LDA + ADABOOST Model: 91% accuracy.</a:t>
            </a:r>
          </a:p>
          <a:p>
            <a:pPr lvl="1">
              <a:lnSpc>
                <a:spcPct val="150000"/>
              </a:lnSpc>
            </a:pPr>
            <a:r>
              <a:rPr lang="en-US" dirty="0">
                <a:latin typeface="Times New Roman" panose="02020603050405020304" pitchFamily="18" charset="0"/>
                <a:cs typeface="Times New Roman" panose="02020603050405020304" pitchFamily="18" charset="0"/>
              </a:rPr>
              <a:t>Enhanced VGG19-CNN Model: 95% accuracy.</a:t>
            </a:r>
          </a:p>
          <a:p>
            <a:pPr>
              <a:lnSpc>
                <a:spcPct val="150000"/>
              </a:lnSpc>
            </a:pPr>
            <a:r>
              <a:rPr lang="en-US" dirty="0">
                <a:latin typeface="Calibri" panose="020F0502020204030204" pitchFamily="34" charset="0"/>
                <a:cs typeface="Calibri" panose="020F0502020204030204" pitchFamily="34" charset="0"/>
              </a:rPr>
              <a:t> </a:t>
            </a:r>
          </a:p>
          <a:p>
            <a:pPr>
              <a:lnSpc>
                <a:spcPct val="150000"/>
              </a:lnSpc>
            </a:pPr>
            <a:r>
              <a:rPr lang="en-US" dirty="0">
                <a:latin typeface="Calibri" panose="020F0502020204030204" pitchFamily="34" charset="0"/>
                <a:cs typeface="Calibri" panose="020F0502020204030204" pitchFamily="34" charset="0"/>
              </a:rPr>
              <a:t> </a:t>
            </a:r>
          </a:p>
          <a:p>
            <a:pPr>
              <a:lnSpc>
                <a:spcPct val="150000"/>
              </a:lnSpc>
            </a:pPr>
            <a:endParaRPr lang="en-US" dirty="0">
              <a:latin typeface="Calibri" panose="020F0502020204030204" pitchFamily="34" charset="0"/>
              <a:cs typeface="Calibri" panose="020F0502020204030204" pitchFamily="34" charset="0"/>
            </a:endParaRPr>
          </a:p>
        </p:txBody>
      </p:sp>
      <p:sp>
        <p:nvSpPr>
          <p:cNvPr id="5" name="TextBox 4"/>
          <p:cNvSpPr txBox="1"/>
          <p:nvPr/>
        </p:nvSpPr>
        <p:spPr>
          <a:xfrm>
            <a:off x="455635" y="480797"/>
            <a:ext cx="8511479"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MODULES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2EEF089A-A897-D2EF-F966-608CDDFDF19F}"/>
              </a:ext>
            </a:extLst>
          </p:cNvPr>
          <p:cNvCxnSpPr/>
          <p:nvPr/>
        </p:nvCxnSpPr>
        <p:spPr>
          <a:xfrm>
            <a:off x="493335" y="785332"/>
            <a:ext cx="8382000"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63775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17</a:t>
            </a:fld>
            <a:endParaRPr/>
          </a:p>
        </p:txBody>
      </p:sp>
      <p:sp>
        <p:nvSpPr>
          <p:cNvPr id="6" name="TextBox 5"/>
          <p:cNvSpPr txBox="1"/>
          <p:nvPr/>
        </p:nvSpPr>
        <p:spPr>
          <a:xfrm>
            <a:off x="379233" y="329037"/>
            <a:ext cx="8385534" cy="400110"/>
          </a:xfrm>
          <a:prstGeom prst="rect">
            <a:avLst/>
          </a:prstGeom>
          <a:noFill/>
        </p:spPr>
        <p:txBody>
          <a:bodyPr wrap="square" rtlCol="0">
            <a:spAutoFit/>
          </a:bodyPr>
          <a:lstStyle/>
          <a:p>
            <a:pPr algn="just"/>
            <a:r>
              <a:rPr lang="en-US" sz="2000" b="1" dirty="0">
                <a:latin typeface="Times New Roman" panose="02020603050405020304" pitchFamily="18" charset="0"/>
                <a:ea typeface="Cambria" panose="02040503050406030204" pitchFamily="18" charset="0"/>
                <a:cs typeface="Times New Roman" panose="02020603050405020304" pitchFamily="18" charset="0"/>
              </a:rPr>
              <a:t>ARCHITECTURE</a:t>
            </a:r>
            <a:endParaRPr 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p:nvPr/>
        </p:nvPicPr>
        <p:blipFill>
          <a:blip r:embed="rId3"/>
          <a:srcRect/>
          <a:stretch>
            <a:fillRect/>
          </a:stretch>
        </p:blipFill>
        <p:spPr bwMode="auto">
          <a:xfrm>
            <a:off x="1600200" y="1047599"/>
            <a:ext cx="5943600" cy="3048302"/>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87A63191-704E-AC51-7631-3D516BB848CA}"/>
              </a:ext>
            </a:extLst>
          </p:cNvPr>
          <p:cNvCxnSpPr/>
          <p:nvPr/>
        </p:nvCxnSpPr>
        <p:spPr>
          <a:xfrm>
            <a:off x="431540" y="627534"/>
            <a:ext cx="8280920"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18</a:t>
            </a:fld>
            <a:endParaRPr/>
          </a:p>
        </p:txBody>
      </p:sp>
      <p:sp>
        <p:nvSpPr>
          <p:cNvPr id="6" name="TextBox 5"/>
          <p:cNvSpPr txBox="1"/>
          <p:nvPr/>
        </p:nvSpPr>
        <p:spPr>
          <a:xfrm>
            <a:off x="385192" y="267494"/>
            <a:ext cx="8291264" cy="400110"/>
          </a:xfrm>
          <a:prstGeom prst="rect">
            <a:avLst/>
          </a:prstGeom>
          <a:noFill/>
        </p:spPr>
        <p:txBody>
          <a:bodyPr wrap="square" rtlCol="0">
            <a:spAutoFit/>
          </a:bodyPr>
          <a:lstStyle/>
          <a:p>
            <a:pPr algn="just"/>
            <a:r>
              <a:rPr 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USE CASE DIAGRAM</a:t>
            </a:r>
          </a:p>
        </p:txBody>
      </p:sp>
      <p:pic>
        <p:nvPicPr>
          <p:cNvPr id="4" name="Picture 3"/>
          <p:cNvPicPr/>
          <p:nvPr/>
        </p:nvPicPr>
        <p:blipFill>
          <a:blip r:embed="rId3"/>
          <a:srcRect/>
          <a:stretch>
            <a:fillRect/>
          </a:stretch>
        </p:blipFill>
        <p:spPr bwMode="auto">
          <a:xfrm>
            <a:off x="1511660" y="696550"/>
            <a:ext cx="6120680" cy="5289798"/>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E5110884-B28F-4EC4-F42D-EB3AEBC37DDF}"/>
              </a:ext>
            </a:extLst>
          </p:cNvPr>
          <p:cNvCxnSpPr>
            <a:cxnSpLocks/>
          </p:cNvCxnSpPr>
          <p:nvPr/>
        </p:nvCxnSpPr>
        <p:spPr>
          <a:xfrm>
            <a:off x="467544" y="555526"/>
            <a:ext cx="8360994"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19</a:t>
            </a:fld>
            <a:endParaRPr/>
          </a:p>
        </p:txBody>
      </p:sp>
      <p:sp>
        <p:nvSpPr>
          <p:cNvPr id="6" name="TextBox 5"/>
          <p:cNvSpPr txBox="1"/>
          <p:nvPr/>
        </p:nvSpPr>
        <p:spPr>
          <a:xfrm>
            <a:off x="365234" y="170151"/>
            <a:ext cx="8557548" cy="400110"/>
          </a:xfrm>
          <a:prstGeom prst="rect">
            <a:avLst/>
          </a:prstGeom>
          <a:noFill/>
        </p:spPr>
        <p:txBody>
          <a:bodyPr wrap="square" rtlCol="0">
            <a:spAutoFit/>
          </a:bodyPr>
          <a:lstStyle/>
          <a:p>
            <a:r>
              <a:rPr lang="en-US" alt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ACTIVITY</a:t>
            </a:r>
            <a:r>
              <a:rPr lang="en-US" altLang="en-US" sz="2000" b="1" dirty="0">
                <a:solidFill>
                  <a:schemeClr val="tx1"/>
                </a:solidFill>
                <a:latin typeface="Cambria" panose="02040503050406030204" pitchFamily="18" charset="0"/>
                <a:ea typeface="Cambria" panose="02040503050406030204" pitchFamily="18" charset="0"/>
                <a:cs typeface="Calibri" pitchFamily="34" charset="0"/>
              </a:rPr>
              <a:t> </a:t>
            </a:r>
            <a:r>
              <a:rPr lang="en-US" alt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DIAGRAM</a:t>
            </a:r>
            <a:endParaRPr lang="en-IN" alt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p:nvPr/>
        </p:nvPicPr>
        <p:blipFill>
          <a:blip r:embed="rId3"/>
          <a:srcRect/>
          <a:stretch>
            <a:fillRect/>
          </a:stretch>
        </p:blipFill>
        <p:spPr bwMode="auto">
          <a:xfrm>
            <a:off x="2123728" y="594938"/>
            <a:ext cx="4320480" cy="4289648"/>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DD3EFCF9-89A6-6B44-7F4F-4BD67CCA1CFA}"/>
              </a:ext>
            </a:extLst>
          </p:cNvPr>
          <p:cNvCxnSpPr>
            <a:cxnSpLocks/>
          </p:cNvCxnSpPr>
          <p:nvPr/>
        </p:nvCxnSpPr>
        <p:spPr>
          <a:xfrm>
            <a:off x="425838" y="483518"/>
            <a:ext cx="8496944"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a:t>
            </a:fld>
            <a:endParaRPr/>
          </a:p>
        </p:txBody>
      </p:sp>
      <p:sp>
        <p:nvSpPr>
          <p:cNvPr id="6" name="TextBox 5"/>
          <p:cNvSpPr txBox="1"/>
          <p:nvPr/>
        </p:nvSpPr>
        <p:spPr>
          <a:xfrm>
            <a:off x="198348" y="478693"/>
            <a:ext cx="8496944"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cs typeface="Calibri" pitchFamily="34" charset="0"/>
              </a:rPr>
              <a:t>TABLE OF CONTENTS                                                                                                            </a:t>
            </a:r>
          </a:p>
        </p:txBody>
      </p:sp>
      <p:sp>
        <p:nvSpPr>
          <p:cNvPr id="8" name="TextBox 7"/>
          <p:cNvSpPr txBox="1"/>
          <p:nvPr/>
        </p:nvSpPr>
        <p:spPr>
          <a:xfrm>
            <a:off x="293226" y="987574"/>
            <a:ext cx="8557548" cy="3405170"/>
          </a:xfrm>
          <a:prstGeom prst="rect">
            <a:avLst/>
          </a:prstGeom>
          <a:noFill/>
        </p:spPr>
        <p:txBody>
          <a:bodyPr wrap="square" numCol="2" rtlCol="0">
            <a:spAutoFit/>
          </a:bodyPr>
          <a:lstStyle/>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ABSTRACT</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AIM</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EXISTING SYSTEM</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DISADVANTAGES</a:t>
            </a:r>
          </a:p>
          <a:p>
            <a:pPr marL="342900" indent="-342900">
              <a:lnSpc>
                <a:spcPct val="130000"/>
              </a:lnSpc>
              <a:buFont typeface="+mj-lt"/>
              <a:buAutoNum type="arabicPeriod"/>
            </a:pPr>
            <a:r>
              <a:rPr lang="en-US" sz="1600" dirty="0">
                <a:latin typeface="Times New Roman" panose="02020603050405020304" pitchFamily="18" charset="0"/>
                <a:cs typeface="Times New Roman" panose="02020603050405020304" pitchFamily="18" charset="0"/>
              </a:rPr>
              <a:t>PROPOSED SYSTEM</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ADVANTAGES</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EXTENSION WORK</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SPECIFICATIONS</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MODULES</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ARCHITECTURE</a:t>
            </a:r>
            <a:endParaRPr lang="en-US" sz="1600" dirty="0">
              <a:solidFill>
                <a:schemeClr val="tx1"/>
              </a:solidFill>
              <a:latin typeface="Times New Roman" panose="02020603050405020304" pitchFamily="18" charset="0"/>
              <a:ea typeface="Calibri" pitchFamily="34" charset="0"/>
              <a:cs typeface="Times New Roman" panose="02020603050405020304" pitchFamily="18" charset="0"/>
            </a:endParaRPr>
          </a:p>
          <a:p>
            <a:pPr marL="342900" indent="-342900">
              <a:lnSpc>
                <a:spcPct val="130000"/>
              </a:lnSpc>
              <a:buFont typeface="+mj-lt"/>
              <a:buAutoNum type="arabicPeriod"/>
            </a:pPr>
            <a:r>
              <a:rPr lang="en-US" sz="1600" dirty="0">
                <a:solidFill>
                  <a:schemeClr val="tx1"/>
                </a:solidFill>
                <a:latin typeface="Times New Roman" panose="02020603050405020304" pitchFamily="18" charset="0"/>
                <a:ea typeface="Calibri" pitchFamily="34" charset="0"/>
                <a:cs typeface="Times New Roman" panose="02020603050405020304" pitchFamily="18" charset="0"/>
              </a:rPr>
              <a:t>UML DIAGRAMS</a:t>
            </a:r>
          </a:p>
          <a:p>
            <a:pPr marL="342900" indent="-342900">
              <a:lnSpc>
                <a:spcPct val="130000"/>
              </a:lnSpc>
              <a:buFont typeface="+mj-lt"/>
              <a:buAutoNum type="arabicPeriod"/>
            </a:pPr>
            <a:r>
              <a:rPr lang="en-US" sz="1600" dirty="0">
                <a:latin typeface="Times New Roman" panose="02020603050405020304" pitchFamily="18" charset="0"/>
                <a:ea typeface="Calibri" pitchFamily="34" charset="0"/>
                <a:cs typeface="Times New Roman" panose="02020603050405020304" pitchFamily="18" charset="0"/>
              </a:rPr>
              <a:t>SCREENSHOTS</a:t>
            </a:r>
          </a:p>
          <a:p>
            <a:pPr marL="342900" indent="-342900">
              <a:lnSpc>
                <a:spcPct val="130000"/>
              </a:lnSpc>
              <a:buFont typeface="+mj-lt"/>
              <a:buAutoNum type="arabicPeriod"/>
            </a:pPr>
            <a:r>
              <a:rPr lang="en-US" sz="1600" dirty="0">
                <a:solidFill>
                  <a:schemeClr val="tx1"/>
                </a:solidFill>
                <a:latin typeface="Times New Roman" panose="02020603050405020304" pitchFamily="18" charset="0"/>
                <a:ea typeface="Calibri" pitchFamily="34" charset="0"/>
                <a:cs typeface="Times New Roman" panose="02020603050405020304" pitchFamily="18" charset="0"/>
              </a:rPr>
              <a:t>CONCLUSION</a:t>
            </a:r>
          </a:p>
          <a:p>
            <a:pPr>
              <a:lnSpc>
                <a:spcPct val="130000"/>
              </a:lnSpc>
            </a:pPr>
            <a:endParaRPr lang="en-US" sz="1600" dirty="0">
              <a:latin typeface="Times New Roman" panose="02020603050405020304" pitchFamily="18" charset="0"/>
              <a:ea typeface="Calibri" pitchFamily="34" charset="0"/>
              <a:cs typeface="Times New Roman" panose="02020603050405020304" pitchFamily="18" charset="0"/>
            </a:endParaRPr>
          </a:p>
          <a:p>
            <a:pPr>
              <a:lnSpc>
                <a:spcPct val="130000"/>
              </a:lnSpc>
            </a:pPr>
            <a:endParaRPr lang="en-US" sz="1600" dirty="0">
              <a:latin typeface="Times New Roman" panose="02020603050405020304" pitchFamily="18" charset="0"/>
              <a:ea typeface="Calibri" pitchFamily="34" charset="0"/>
              <a:cs typeface="Times New Roman" panose="02020603050405020304" pitchFamily="18" charset="0"/>
            </a:endParaRPr>
          </a:p>
        </p:txBody>
      </p:sp>
      <p:cxnSp>
        <p:nvCxnSpPr>
          <p:cNvPr id="3" name="Straight Connector 2">
            <a:extLst>
              <a:ext uri="{FF2B5EF4-FFF2-40B4-BE49-F238E27FC236}">
                <a16:creationId xmlns:a16="http://schemas.microsoft.com/office/drawing/2014/main" id="{D063A8CA-00D3-E7E3-D3CF-9A0A19C8C4F1}"/>
              </a:ext>
            </a:extLst>
          </p:cNvPr>
          <p:cNvCxnSpPr/>
          <p:nvPr/>
        </p:nvCxnSpPr>
        <p:spPr>
          <a:xfrm>
            <a:off x="340086" y="771550"/>
            <a:ext cx="8355206"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20</a:t>
            </a:fld>
            <a:endParaRPr/>
          </a:p>
        </p:txBody>
      </p:sp>
      <p:sp>
        <p:nvSpPr>
          <p:cNvPr id="6" name="TextBox 5"/>
          <p:cNvSpPr txBox="1"/>
          <p:nvPr/>
        </p:nvSpPr>
        <p:spPr>
          <a:xfrm>
            <a:off x="395536" y="321601"/>
            <a:ext cx="8495884" cy="400110"/>
          </a:xfrm>
          <a:prstGeom prst="rect">
            <a:avLst/>
          </a:prstGeom>
          <a:noFill/>
        </p:spPr>
        <p:txBody>
          <a:bodyPr wrap="square" rtlCol="0">
            <a:spAutoFit/>
          </a:bodyPr>
          <a:lstStyle/>
          <a:p>
            <a:pPr>
              <a:defRPr/>
            </a:pPr>
            <a:r>
              <a:rPr 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CLASS DIAGRAM</a:t>
            </a:r>
            <a:endParaRPr lang="en-IN"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p:nvPr/>
        </p:nvPicPr>
        <p:blipFill>
          <a:blip r:embed="rId3"/>
          <a:srcRect/>
          <a:stretch>
            <a:fillRect/>
          </a:stretch>
        </p:blipFill>
        <p:spPr bwMode="auto">
          <a:xfrm>
            <a:off x="1232268" y="1779662"/>
            <a:ext cx="7720816" cy="2232248"/>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BD3A3579-719C-92CE-70A7-CFAB06F627B4}"/>
              </a:ext>
            </a:extLst>
          </p:cNvPr>
          <p:cNvCxnSpPr/>
          <p:nvPr/>
        </p:nvCxnSpPr>
        <p:spPr>
          <a:xfrm>
            <a:off x="467544" y="627534"/>
            <a:ext cx="8424936"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21</a:t>
            </a:fld>
            <a:endParaRPr/>
          </a:p>
        </p:txBody>
      </p:sp>
      <p:sp>
        <p:nvSpPr>
          <p:cNvPr id="6" name="TextBox 5"/>
          <p:cNvSpPr txBox="1"/>
          <p:nvPr/>
        </p:nvSpPr>
        <p:spPr>
          <a:xfrm>
            <a:off x="354360" y="267494"/>
            <a:ext cx="8435280" cy="400110"/>
          </a:xfrm>
          <a:prstGeom prst="rect">
            <a:avLst/>
          </a:prstGeom>
          <a:noFill/>
        </p:spPr>
        <p:txBody>
          <a:bodyPr wrap="square" rtlCol="0">
            <a:spAutoFit/>
          </a:bodyPr>
          <a:lstStyle/>
          <a:p>
            <a:pPr algn="just"/>
            <a:r>
              <a:rPr lang="en-US" sz="2000" b="1" dirty="0">
                <a:solidFill>
                  <a:schemeClr val="tx1"/>
                </a:solidFill>
                <a:latin typeface="Times New Roman" panose="02020603050405020304" pitchFamily="18" charset="0"/>
                <a:ea typeface="Calibri" pitchFamily="34" charset="0"/>
                <a:cs typeface="Times New Roman" panose="02020603050405020304" pitchFamily="18" charset="0"/>
              </a:rPr>
              <a:t>COLLABORATION DIAGRAM</a:t>
            </a:r>
          </a:p>
        </p:txBody>
      </p:sp>
      <p:pic>
        <p:nvPicPr>
          <p:cNvPr id="4" name="Picture 3"/>
          <p:cNvPicPr/>
          <p:nvPr/>
        </p:nvPicPr>
        <p:blipFill>
          <a:blip r:embed="rId3"/>
          <a:srcRect/>
          <a:stretch>
            <a:fillRect/>
          </a:stretch>
        </p:blipFill>
        <p:spPr bwMode="auto">
          <a:xfrm>
            <a:off x="719572" y="771550"/>
            <a:ext cx="7704856" cy="4248472"/>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42A12093-DDA4-D223-FCB0-3CE889B91488}"/>
              </a:ext>
            </a:extLst>
          </p:cNvPr>
          <p:cNvCxnSpPr>
            <a:cxnSpLocks/>
          </p:cNvCxnSpPr>
          <p:nvPr/>
        </p:nvCxnSpPr>
        <p:spPr>
          <a:xfrm>
            <a:off x="410952" y="555526"/>
            <a:ext cx="8322096"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22</a:t>
            </a:fld>
            <a:endParaRPr/>
          </a:p>
        </p:txBody>
      </p:sp>
      <p:sp>
        <p:nvSpPr>
          <p:cNvPr id="6" name="TextBox 5"/>
          <p:cNvSpPr txBox="1"/>
          <p:nvPr/>
        </p:nvSpPr>
        <p:spPr>
          <a:xfrm>
            <a:off x="429494" y="299433"/>
            <a:ext cx="8352928" cy="400110"/>
          </a:xfrm>
          <a:prstGeom prst="rect">
            <a:avLst/>
          </a:prstGeom>
          <a:noFill/>
        </p:spPr>
        <p:txBody>
          <a:bodyPr wrap="square" rtlCol="0">
            <a:spAutoFit/>
          </a:bodyPr>
          <a:lstStyle/>
          <a:p>
            <a:pPr>
              <a:defRPr/>
            </a:pPr>
            <a:r>
              <a:rPr lang="en-US"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rPr>
              <a:t>SEQUENCE DIAGRAM</a:t>
            </a:r>
            <a:endParaRPr lang="en-IN" sz="2000" b="1" dirty="0">
              <a:solidFill>
                <a:schemeClr val="tx1"/>
              </a:solidFill>
              <a:latin typeface="Times New Roman" panose="02020603050405020304" pitchFamily="18" charset="0"/>
              <a:ea typeface="Cambria" panose="02040503050406030204" pitchFamily="18" charset="0"/>
              <a:cs typeface="Times New Roman" panose="02020603050405020304" pitchFamily="18" charset="0"/>
            </a:endParaRPr>
          </a:p>
        </p:txBody>
      </p:sp>
      <p:pic>
        <p:nvPicPr>
          <p:cNvPr id="4" name="Picture 3"/>
          <p:cNvPicPr/>
          <p:nvPr/>
        </p:nvPicPr>
        <p:blipFill>
          <a:blip r:embed="rId3"/>
          <a:srcRect/>
          <a:stretch>
            <a:fillRect/>
          </a:stretch>
        </p:blipFill>
        <p:spPr bwMode="auto">
          <a:xfrm>
            <a:off x="2555776" y="771550"/>
            <a:ext cx="5112568" cy="5398904"/>
          </a:xfrm>
          <a:prstGeom prst="rect">
            <a:avLst/>
          </a:prstGeom>
          <a:noFill/>
          <a:ln w="9525">
            <a:noFill/>
            <a:miter lim="800000"/>
            <a:headEnd/>
            <a:tailEnd/>
          </a:ln>
        </p:spPr>
      </p:pic>
      <p:cxnSp>
        <p:nvCxnSpPr>
          <p:cNvPr id="3" name="Straight Connector 2">
            <a:extLst>
              <a:ext uri="{FF2B5EF4-FFF2-40B4-BE49-F238E27FC236}">
                <a16:creationId xmlns:a16="http://schemas.microsoft.com/office/drawing/2014/main" id="{29B4AA36-6FE0-B315-D76C-878535917AB2}"/>
              </a:ext>
            </a:extLst>
          </p:cNvPr>
          <p:cNvCxnSpPr>
            <a:cxnSpLocks/>
          </p:cNvCxnSpPr>
          <p:nvPr/>
        </p:nvCxnSpPr>
        <p:spPr>
          <a:xfrm>
            <a:off x="467544" y="627534"/>
            <a:ext cx="8208912"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4309D37-DBD6-4BD0-E962-360F82FB6B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23</a:t>
            </a:fld>
            <a:endParaRPr lang="en"/>
          </a:p>
        </p:txBody>
      </p:sp>
      <p:sp>
        <p:nvSpPr>
          <p:cNvPr id="7" name="TextBox 6">
            <a:extLst>
              <a:ext uri="{FF2B5EF4-FFF2-40B4-BE49-F238E27FC236}">
                <a16:creationId xmlns:a16="http://schemas.microsoft.com/office/drawing/2014/main" id="{47D4F042-B69E-874E-0949-614C7C53C922}"/>
              </a:ext>
            </a:extLst>
          </p:cNvPr>
          <p:cNvSpPr txBox="1"/>
          <p:nvPr/>
        </p:nvSpPr>
        <p:spPr>
          <a:xfrm>
            <a:off x="2286000" y="2386205"/>
            <a:ext cx="4572000" cy="369332"/>
          </a:xfrm>
          <a:prstGeom prst="rect">
            <a:avLst/>
          </a:prstGeom>
          <a:noFill/>
        </p:spPr>
        <p:txBody>
          <a:bodyPr wrap="square">
            <a:spAutoFit/>
          </a:bodyPr>
          <a:lstStyle/>
          <a:p>
            <a:pPr algn="ctr"/>
            <a:r>
              <a:rPr lang="en-IN" sz="1800" b="1" dirty="0">
                <a:latin typeface="Times New Roman" panose="02020603050405020304" pitchFamily="18" charset="0"/>
                <a:cs typeface="Times New Roman" panose="02020603050405020304" pitchFamily="18" charset="0"/>
              </a:rPr>
              <a:t>SCREEN SHOTS</a:t>
            </a:r>
            <a:endParaRPr lang="en-US" dirty="0"/>
          </a:p>
        </p:txBody>
      </p:sp>
    </p:spTree>
    <p:extLst>
      <p:ext uri="{BB962C8B-B14F-4D97-AF65-F5344CB8AC3E}">
        <p14:creationId xmlns:p14="http://schemas.microsoft.com/office/powerpoint/2010/main" val="4531385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34C68CB-5C06-0824-14EE-98B70CF008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24</a:t>
            </a:fld>
            <a:endParaRPr lang="en"/>
          </a:p>
        </p:txBody>
      </p:sp>
      <p:pic>
        <p:nvPicPr>
          <p:cNvPr id="6" name="Picture 5">
            <a:extLst>
              <a:ext uri="{FF2B5EF4-FFF2-40B4-BE49-F238E27FC236}">
                <a16:creationId xmlns:a16="http://schemas.microsoft.com/office/drawing/2014/main" id="{050F6AF9-CCD5-409C-1841-1F665CA77DF6}"/>
              </a:ext>
            </a:extLst>
          </p:cNvPr>
          <p:cNvPicPr>
            <a:picLocks noChangeAspect="1"/>
          </p:cNvPicPr>
          <p:nvPr/>
        </p:nvPicPr>
        <p:blipFill>
          <a:blip r:embed="rId2"/>
          <a:srcRect t="9811" r="996" b="5345"/>
          <a:stretch/>
        </p:blipFill>
        <p:spPr>
          <a:xfrm>
            <a:off x="1706631" y="1275606"/>
            <a:ext cx="5673681" cy="2736304"/>
          </a:xfrm>
          <a:prstGeom prst="rect">
            <a:avLst/>
          </a:prstGeom>
        </p:spPr>
      </p:pic>
      <p:sp>
        <p:nvSpPr>
          <p:cNvPr id="8" name="TextBox 7">
            <a:extLst>
              <a:ext uri="{FF2B5EF4-FFF2-40B4-BE49-F238E27FC236}">
                <a16:creationId xmlns:a16="http://schemas.microsoft.com/office/drawing/2014/main" id="{6B4E07D4-CCD8-E930-E01C-A9D33EB5CA26}"/>
              </a:ext>
            </a:extLst>
          </p:cNvPr>
          <p:cNvSpPr txBox="1"/>
          <p:nvPr/>
        </p:nvSpPr>
        <p:spPr>
          <a:xfrm>
            <a:off x="422575" y="339502"/>
            <a:ext cx="777686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HOME PAGE</a:t>
            </a:r>
          </a:p>
        </p:txBody>
      </p:sp>
      <p:cxnSp>
        <p:nvCxnSpPr>
          <p:cNvPr id="10" name="Straight Connector 9">
            <a:extLst>
              <a:ext uri="{FF2B5EF4-FFF2-40B4-BE49-F238E27FC236}">
                <a16:creationId xmlns:a16="http://schemas.microsoft.com/office/drawing/2014/main" id="{A30F3183-E282-A4BA-C25B-0EE32E8CB1AF}"/>
              </a:ext>
            </a:extLst>
          </p:cNvPr>
          <p:cNvCxnSpPr>
            <a:cxnSpLocks/>
          </p:cNvCxnSpPr>
          <p:nvPr/>
        </p:nvCxnSpPr>
        <p:spPr>
          <a:xfrm>
            <a:off x="467544" y="627534"/>
            <a:ext cx="842493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019167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5CA5EDB-6ED6-B01B-7407-D3C89227B29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25</a:t>
            </a:fld>
            <a:endParaRPr lang="en"/>
          </a:p>
        </p:txBody>
      </p:sp>
      <p:pic>
        <p:nvPicPr>
          <p:cNvPr id="6" name="Picture 5">
            <a:extLst>
              <a:ext uri="{FF2B5EF4-FFF2-40B4-BE49-F238E27FC236}">
                <a16:creationId xmlns:a16="http://schemas.microsoft.com/office/drawing/2014/main" id="{A8DA295E-63BB-FA06-4EAC-11B3231C0F5A}"/>
              </a:ext>
            </a:extLst>
          </p:cNvPr>
          <p:cNvPicPr>
            <a:picLocks noChangeAspect="1"/>
          </p:cNvPicPr>
          <p:nvPr/>
        </p:nvPicPr>
        <p:blipFill>
          <a:blip r:embed="rId2"/>
          <a:srcRect t="9811" r="996" b="5343"/>
          <a:stretch/>
        </p:blipFill>
        <p:spPr>
          <a:xfrm>
            <a:off x="1706631" y="1275606"/>
            <a:ext cx="5673681" cy="2736304"/>
          </a:xfrm>
          <a:prstGeom prst="rect">
            <a:avLst/>
          </a:prstGeom>
        </p:spPr>
      </p:pic>
      <p:sp>
        <p:nvSpPr>
          <p:cNvPr id="7" name="TextBox 6">
            <a:extLst>
              <a:ext uri="{FF2B5EF4-FFF2-40B4-BE49-F238E27FC236}">
                <a16:creationId xmlns:a16="http://schemas.microsoft.com/office/drawing/2014/main" id="{0803103B-654E-D627-8802-B24EA3F549FC}"/>
              </a:ext>
            </a:extLst>
          </p:cNvPr>
          <p:cNvSpPr txBox="1"/>
          <p:nvPr/>
        </p:nvSpPr>
        <p:spPr>
          <a:xfrm>
            <a:off x="467544" y="339502"/>
            <a:ext cx="813690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ADMIN LOGIN</a:t>
            </a:r>
          </a:p>
        </p:txBody>
      </p:sp>
      <p:cxnSp>
        <p:nvCxnSpPr>
          <p:cNvPr id="9" name="Straight Connector 8">
            <a:extLst>
              <a:ext uri="{FF2B5EF4-FFF2-40B4-BE49-F238E27FC236}">
                <a16:creationId xmlns:a16="http://schemas.microsoft.com/office/drawing/2014/main" id="{3D7BB05D-90DC-36E8-6FE3-E25ED1A68EEB}"/>
              </a:ext>
            </a:extLst>
          </p:cNvPr>
          <p:cNvCxnSpPr/>
          <p:nvPr/>
        </p:nvCxnSpPr>
        <p:spPr>
          <a:xfrm>
            <a:off x="539552" y="627534"/>
            <a:ext cx="799288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9207490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C6325B6-1160-74AC-C00C-6711DF52061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26</a:t>
            </a:fld>
            <a:endParaRPr lang="en"/>
          </a:p>
        </p:txBody>
      </p:sp>
      <p:pic>
        <p:nvPicPr>
          <p:cNvPr id="6" name="Picture 5">
            <a:extLst>
              <a:ext uri="{FF2B5EF4-FFF2-40B4-BE49-F238E27FC236}">
                <a16:creationId xmlns:a16="http://schemas.microsoft.com/office/drawing/2014/main" id="{F185ACBD-0859-8DD4-9A51-22ADB5E03B70}"/>
              </a:ext>
            </a:extLst>
          </p:cNvPr>
          <p:cNvPicPr>
            <a:picLocks noChangeAspect="1"/>
          </p:cNvPicPr>
          <p:nvPr/>
        </p:nvPicPr>
        <p:blipFill>
          <a:blip r:embed="rId2"/>
          <a:srcRect t="9811" b="5345"/>
          <a:stretch/>
        </p:blipFill>
        <p:spPr>
          <a:xfrm>
            <a:off x="1706631" y="1275606"/>
            <a:ext cx="5730737" cy="2736304"/>
          </a:xfrm>
          <a:prstGeom prst="rect">
            <a:avLst/>
          </a:prstGeom>
        </p:spPr>
      </p:pic>
      <p:sp>
        <p:nvSpPr>
          <p:cNvPr id="7" name="TextBox 6">
            <a:extLst>
              <a:ext uri="{FF2B5EF4-FFF2-40B4-BE49-F238E27FC236}">
                <a16:creationId xmlns:a16="http://schemas.microsoft.com/office/drawing/2014/main" id="{95FC6E26-F39A-FBF6-54C7-8B94B03C8FA6}"/>
              </a:ext>
            </a:extLst>
          </p:cNvPr>
          <p:cNvSpPr txBox="1"/>
          <p:nvPr/>
        </p:nvSpPr>
        <p:spPr>
          <a:xfrm>
            <a:off x="179512" y="267494"/>
            <a:ext cx="792088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FACE DETECTION AND RECOGNITION</a:t>
            </a:r>
          </a:p>
        </p:txBody>
      </p:sp>
      <p:cxnSp>
        <p:nvCxnSpPr>
          <p:cNvPr id="9" name="Straight Connector 8">
            <a:extLst>
              <a:ext uri="{FF2B5EF4-FFF2-40B4-BE49-F238E27FC236}">
                <a16:creationId xmlns:a16="http://schemas.microsoft.com/office/drawing/2014/main" id="{64EB63B7-E124-12F1-05FF-A85A07DEB96A}"/>
              </a:ext>
            </a:extLst>
          </p:cNvPr>
          <p:cNvCxnSpPr/>
          <p:nvPr/>
        </p:nvCxnSpPr>
        <p:spPr>
          <a:xfrm>
            <a:off x="267480" y="555526"/>
            <a:ext cx="8136904"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577163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A23DF5E-6031-D07D-D701-0A9CFC9BF52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27</a:t>
            </a:fld>
            <a:endParaRPr lang="en"/>
          </a:p>
        </p:txBody>
      </p:sp>
      <p:pic>
        <p:nvPicPr>
          <p:cNvPr id="6" name="Picture 5">
            <a:extLst>
              <a:ext uri="{FF2B5EF4-FFF2-40B4-BE49-F238E27FC236}">
                <a16:creationId xmlns:a16="http://schemas.microsoft.com/office/drawing/2014/main" id="{6A2F6524-EFE3-9B97-D42D-F07EE17CF058}"/>
              </a:ext>
            </a:extLst>
          </p:cNvPr>
          <p:cNvPicPr>
            <a:picLocks noChangeAspect="1"/>
          </p:cNvPicPr>
          <p:nvPr/>
        </p:nvPicPr>
        <p:blipFill>
          <a:blip r:embed="rId2"/>
          <a:srcRect b="5345"/>
          <a:stretch/>
        </p:blipFill>
        <p:spPr>
          <a:xfrm>
            <a:off x="1706631" y="959218"/>
            <a:ext cx="5730737" cy="3052692"/>
          </a:xfrm>
          <a:prstGeom prst="rect">
            <a:avLst/>
          </a:prstGeom>
        </p:spPr>
      </p:pic>
      <p:sp>
        <p:nvSpPr>
          <p:cNvPr id="7" name="TextBox 6">
            <a:extLst>
              <a:ext uri="{FF2B5EF4-FFF2-40B4-BE49-F238E27FC236}">
                <a16:creationId xmlns:a16="http://schemas.microsoft.com/office/drawing/2014/main" id="{18F9C522-70F5-8F01-FB9D-59CBA609FDFE}"/>
              </a:ext>
            </a:extLst>
          </p:cNvPr>
          <p:cNvSpPr txBox="1"/>
          <p:nvPr/>
        </p:nvSpPr>
        <p:spPr>
          <a:xfrm>
            <a:off x="251520" y="325515"/>
            <a:ext cx="793684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UPLOAD TEST IMAGE</a:t>
            </a:r>
          </a:p>
        </p:txBody>
      </p:sp>
      <p:cxnSp>
        <p:nvCxnSpPr>
          <p:cNvPr id="9" name="Straight Connector 8">
            <a:extLst>
              <a:ext uri="{FF2B5EF4-FFF2-40B4-BE49-F238E27FC236}">
                <a16:creationId xmlns:a16="http://schemas.microsoft.com/office/drawing/2014/main" id="{FFEB0C57-6A89-C4BB-0649-8AFFC2F6FB8D}"/>
              </a:ext>
            </a:extLst>
          </p:cNvPr>
          <p:cNvCxnSpPr>
            <a:cxnSpLocks/>
          </p:cNvCxnSpPr>
          <p:nvPr/>
        </p:nvCxnSpPr>
        <p:spPr>
          <a:xfrm>
            <a:off x="374434" y="627534"/>
            <a:ext cx="8283198"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8775497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DA4E0311-3B98-F50B-3763-9004DE2348B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28</a:t>
            </a:fld>
            <a:endParaRPr lang="en"/>
          </a:p>
        </p:txBody>
      </p:sp>
      <p:pic>
        <p:nvPicPr>
          <p:cNvPr id="6" name="Picture 5">
            <a:extLst>
              <a:ext uri="{FF2B5EF4-FFF2-40B4-BE49-F238E27FC236}">
                <a16:creationId xmlns:a16="http://schemas.microsoft.com/office/drawing/2014/main" id="{D2D8A619-C647-E312-37D0-05CBCC51C1F7}"/>
              </a:ext>
            </a:extLst>
          </p:cNvPr>
          <p:cNvPicPr>
            <a:picLocks noChangeAspect="1"/>
          </p:cNvPicPr>
          <p:nvPr/>
        </p:nvPicPr>
        <p:blipFill>
          <a:blip r:embed="rId2"/>
          <a:srcRect t="10172" b="4984"/>
          <a:stretch/>
        </p:blipFill>
        <p:spPr>
          <a:xfrm>
            <a:off x="1706631" y="1275608"/>
            <a:ext cx="5730737" cy="2736299"/>
          </a:xfrm>
          <a:prstGeom prst="rect">
            <a:avLst/>
          </a:prstGeom>
        </p:spPr>
      </p:pic>
      <p:sp>
        <p:nvSpPr>
          <p:cNvPr id="7" name="TextBox 6">
            <a:extLst>
              <a:ext uri="{FF2B5EF4-FFF2-40B4-BE49-F238E27FC236}">
                <a16:creationId xmlns:a16="http://schemas.microsoft.com/office/drawing/2014/main" id="{0FFB8226-173A-FE0A-7D9E-F6995014D49B}"/>
              </a:ext>
            </a:extLst>
          </p:cNvPr>
          <p:cNvSpPr txBox="1"/>
          <p:nvPr/>
        </p:nvSpPr>
        <p:spPr>
          <a:xfrm>
            <a:off x="251520" y="217651"/>
            <a:ext cx="6480720" cy="400110"/>
          </a:xfrm>
          <a:prstGeom prst="rect">
            <a:avLst/>
          </a:prstGeom>
          <a:noFill/>
        </p:spPr>
        <p:txBody>
          <a:bodyPr wrap="square" rtlCol="0">
            <a:spAutoFit/>
          </a:bodyPr>
          <a:lstStyle/>
          <a:p>
            <a:r>
              <a:rPr lang="en-US" sz="2000" b="1" dirty="0">
                <a:effectLst/>
                <a:latin typeface="Times New Roman" panose="02020603050405020304" pitchFamily="18" charset="0"/>
                <a:ea typeface="Times New Roman" panose="02020603050405020304" pitchFamily="18" charset="0"/>
              </a:rPr>
              <a:t>DETECTION AND RECOGNIZED BABAR_AZAM </a:t>
            </a:r>
            <a:endParaRPr lang="en-US" sz="2000" b="1" dirty="0"/>
          </a:p>
        </p:txBody>
      </p:sp>
      <p:cxnSp>
        <p:nvCxnSpPr>
          <p:cNvPr id="9" name="Straight Connector 8">
            <a:extLst>
              <a:ext uri="{FF2B5EF4-FFF2-40B4-BE49-F238E27FC236}">
                <a16:creationId xmlns:a16="http://schemas.microsoft.com/office/drawing/2014/main" id="{98037C64-4DB1-7F8F-4A56-73BBA6D638E2}"/>
              </a:ext>
            </a:extLst>
          </p:cNvPr>
          <p:cNvCxnSpPr/>
          <p:nvPr/>
        </p:nvCxnSpPr>
        <p:spPr>
          <a:xfrm>
            <a:off x="339488" y="537598"/>
            <a:ext cx="8064896"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100054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00DDF35B-10E9-6B34-E09B-7573241F7D2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29</a:t>
            </a:fld>
            <a:endParaRPr lang="en"/>
          </a:p>
        </p:txBody>
      </p:sp>
      <p:sp>
        <p:nvSpPr>
          <p:cNvPr id="6" name="TextBox 5">
            <a:extLst>
              <a:ext uri="{FF2B5EF4-FFF2-40B4-BE49-F238E27FC236}">
                <a16:creationId xmlns:a16="http://schemas.microsoft.com/office/drawing/2014/main" id="{F7CB4602-AC26-C87D-1B3E-8604C635D804}"/>
              </a:ext>
            </a:extLst>
          </p:cNvPr>
          <p:cNvSpPr txBox="1"/>
          <p:nvPr/>
        </p:nvSpPr>
        <p:spPr>
          <a:xfrm>
            <a:off x="395536" y="195486"/>
            <a:ext cx="7920880"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CONCLUSION</a:t>
            </a:r>
          </a:p>
        </p:txBody>
      </p:sp>
      <p:cxnSp>
        <p:nvCxnSpPr>
          <p:cNvPr id="8" name="Straight Connector 7">
            <a:extLst>
              <a:ext uri="{FF2B5EF4-FFF2-40B4-BE49-F238E27FC236}">
                <a16:creationId xmlns:a16="http://schemas.microsoft.com/office/drawing/2014/main" id="{1D2AD664-D54C-FA56-0C27-B609EEC20CF1}"/>
              </a:ext>
            </a:extLst>
          </p:cNvPr>
          <p:cNvCxnSpPr/>
          <p:nvPr/>
        </p:nvCxnSpPr>
        <p:spPr>
          <a:xfrm>
            <a:off x="467544" y="555526"/>
            <a:ext cx="8064896" cy="0"/>
          </a:xfrm>
          <a:prstGeom prst="line">
            <a:avLst/>
          </a:prstGeom>
        </p:spPr>
        <p:style>
          <a:lnRef idx="1">
            <a:schemeClr val="dk1"/>
          </a:lnRef>
          <a:fillRef idx="0">
            <a:schemeClr val="dk1"/>
          </a:fillRef>
          <a:effectRef idx="0">
            <a:schemeClr val="dk1"/>
          </a:effectRef>
          <a:fontRef idx="minor">
            <a:schemeClr val="tx1"/>
          </a:fontRef>
        </p:style>
      </p:cxnSp>
      <p:sp>
        <p:nvSpPr>
          <p:cNvPr id="20" name="TextBox 19">
            <a:extLst>
              <a:ext uri="{FF2B5EF4-FFF2-40B4-BE49-F238E27FC236}">
                <a16:creationId xmlns:a16="http://schemas.microsoft.com/office/drawing/2014/main" id="{DA13FF90-EC1F-88E8-9E7E-BE6A7DAC60B6}"/>
              </a:ext>
            </a:extLst>
          </p:cNvPr>
          <p:cNvSpPr txBox="1"/>
          <p:nvPr/>
        </p:nvSpPr>
        <p:spPr>
          <a:xfrm>
            <a:off x="395536" y="915567"/>
            <a:ext cx="8064896" cy="3130985"/>
          </a:xfrm>
          <a:prstGeom prst="rect">
            <a:avLst/>
          </a:prstGeom>
          <a:noFill/>
        </p:spPr>
        <p:txBody>
          <a:bodyPr wrap="square" rtlCol="0">
            <a:spAutoFit/>
          </a:bodyPr>
          <a:lstStyle/>
          <a:p>
            <a:pPr marL="0" marR="0" algn="just">
              <a:lnSpc>
                <a:spcPct val="150000"/>
              </a:lnSpc>
              <a:spcAft>
                <a:spcPts val="1000"/>
              </a:spcAft>
              <a:buNone/>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This research introduces an efficient player face detection and recognition system for cricket, combining LDA, ADABOOST, and VGG19-CNN to improve accuracy. The approach ensures real-time player identification, overcoming challenges like occlusion and lighting variations.</a:t>
            </a:r>
          </a:p>
          <a:p>
            <a:pPr marL="0" marR="0" algn="just">
              <a:lnSpc>
                <a:spcPct val="150000"/>
              </a:lnSpc>
              <a:spcAft>
                <a:spcPts val="1000"/>
              </a:spcAft>
            </a:pPr>
            <a:r>
              <a:rPr lang="en-US" sz="1600" dirty="0">
                <a:effectLst/>
                <a:latin typeface="Times New Roman" panose="02020603050405020304" pitchFamily="18" charset="0"/>
                <a:ea typeface="Times New Roman" panose="02020603050405020304" pitchFamily="18" charset="0"/>
                <a:cs typeface="Times New Roman" panose="02020603050405020304" pitchFamily="18" charset="0"/>
              </a:rPr>
              <a:t>By integrating deep learning and traditional machine learning, the system achieves high precision and scalability. The Flask-based deployment enables seamless user interaction, making it a practical solution for sports analytics and broadcasting. Future improvements may include real-time video processing and multi-angle recognition to further enhance system capabilities in live sports environments.</a:t>
            </a:r>
          </a:p>
        </p:txBody>
      </p:sp>
    </p:spTree>
    <p:extLst>
      <p:ext uri="{BB962C8B-B14F-4D97-AF65-F5344CB8AC3E}">
        <p14:creationId xmlns:p14="http://schemas.microsoft.com/office/powerpoint/2010/main" val="33671228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3</a:t>
            </a:fld>
            <a:endParaRPr/>
          </a:p>
        </p:txBody>
      </p:sp>
      <p:sp>
        <p:nvSpPr>
          <p:cNvPr id="6" name="TextBox 5"/>
          <p:cNvSpPr txBox="1"/>
          <p:nvPr/>
        </p:nvSpPr>
        <p:spPr>
          <a:xfrm>
            <a:off x="388365" y="420180"/>
            <a:ext cx="8568952" cy="400110"/>
          </a:xfrm>
          <a:prstGeom prst="rect">
            <a:avLst/>
          </a:prstGeom>
          <a:noFill/>
        </p:spPr>
        <p:txBody>
          <a:bodyPr wrap="square" rtlCol="0">
            <a:spAutoFit/>
          </a:bodyPr>
          <a:lstStyle/>
          <a:p>
            <a:r>
              <a:rPr lang="en-US" sz="2000" b="1" dirty="0">
                <a:latin typeface="Cambria" panose="02040503050406030204" pitchFamily="18" charset="0"/>
                <a:ea typeface="Cambria" panose="02040503050406030204" pitchFamily="18" charset="0"/>
                <a:cs typeface="Calibri" pitchFamily="34" charset="0"/>
              </a:rPr>
              <a:t>ABSTRACT</a:t>
            </a:r>
          </a:p>
        </p:txBody>
      </p:sp>
      <p:sp>
        <p:nvSpPr>
          <p:cNvPr id="8" name="TextBox 7"/>
          <p:cNvSpPr txBox="1"/>
          <p:nvPr/>
        </p:nvSpPr>
        <p:spPr>
          <a:xfrm>
            <a:off x="191663" y="743091"/>
            <a:ext cx="8381999" cy="4110741"/>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We present an innovative augmented reality cricket broadcasting application that enhances the viewing experience by displaying player information using real-time face recognition. The system employs the AdaBoost algorithm for player and face detection, utilizing a PAL-based model to accurately identify players on the field. </a:t>
            </a:r>
          </a:p>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Trained on extensive cricket footage, the system effectively recognizes player faces under challenging conditions like occlusion, varying lighting, expressions, and poses. The high accuracy of this system enables seamless real-time player identification and data display during broadcasts.</a:t>
            </a:r>
          </a:p>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 Beyond cricket, this technology holds potential for application in other sports, offering a cutting-edge solution for enhancing sports broadcasting through automatic player detection and recognition. It details the methodology, results, and future implications of this system.</a:t>
            </a:r>
          </a:p>
        </p:txBody>
      </p:sp>
      <p:cxnSp>
        <p:nvCxnSpPr>
          <p:cNvPr id="5" name="Straight Connector 4">
            <a:extLst>
              <a:ext uri="{FF2B5EF4-FFF2-40B4-BE49-F238E27FC236}">
                <a16:creationId xmlns:a16="http://schemas.microsoft.com/office/drawing/2014/main" id="{70774413-2DED-03F7-3EAD-F82391F56C37}"/>
              </a:ext>
            </a:extLst>
          </p:cNvPr>
          <p:cNvCxnSpPr/>
          <p:nvPr/>
        </p:nvCxnSpPr>
        <p:spPr>
          <a:xfrm>
            <a:off x="476861" y="699542"/>
            <a:ext cx="8381999"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D3E9DF7-4F78-0E3C-6110-A9901110DE62}"/>
              </a:ext>
            </a:extLst>
          </p:cNvPr>
          <p:cNvSpPr txBox="1"/>
          <p:nvPr/>
        </p:nvSpPr>
        <p:spPr>
          <a:xfrm>
            <a:off x="2286000" y="2374780"/>
            <a:ext cx="4572000" cy="461665"/>
          </a:xfrm>
          <a:prstGeom prst="rect">
            <a:avLst/>
          </a:prstGeom>
          <a:noFill/>
        </p:spPr>
        <p:txBody>
          <a:bodyPr wrap="square">
            <a:spAutoFit/>
          </a:bodyPr>
          <a:lstStyle/>
          <a:p>
            <a:pPr algn="ctr"/>
            <a:r>
              <a:rPr lang="en-US" sz="2400" b="1" dirty="0">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8456379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0B4CCF-5765-0E93-29B3-5F4DD8BCC4D1}"/>
              </a:ext>
            </a:extLst>
          </p:cNvPr>
          <p:cNvSpPr>
            <a:spLocks noGrp="1"/>
          </p:cNvSpPr>
          <p:nvPr>
            <p:ph type="title"/>
          </p:nvPr>
        </p:nvSpPr>
        <p:spPr>
          <a:xfrm>
            <a:off x="323528" y="358859"/>
            <a:ext cx="8496944" cy="486576"/>
          </a:xfrm>
        </p:spPr>
        <p:txBody>
          <a:bodyPr/>
          <a:lstStyle/>
          <a:p>
            <a:pPr algn="l"/>
            <a:r>
              <a:rPr lang="en-US" sz="2000" b="1" dirty="0">
                <a:latin typeface="Times New Roman" panose="02020603050405020304" pitchFamily="18" charset="0"/>
                <a:cs typeface="Times New Roman" panose="02020603050405020304" pitchFamily="18" charset="0"/>
              </a:rPr>
              <a:t>aim</a:t>
            </a:r>
          </a:p>
        </p:txBody>
      </p:sp>
      <p:sp>
        <p:nvSpPr>
          <p:cNvPr id="5" name="Slide Number Placeholder 4">
            <a:extLst>
              <a:ext uri="{FF2B5EF4-FFF2-40B4-BE49-F238E27FC236}">
                <a16:creationId xmlns:a16="http://schemas.microsoft.com/office/drawing/2014/main" id="{F6FDC806-F9CC-671A-04A7-CC203FE061D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pPr marL="0" lvl="0" indent="0" algn="r" rtl="0">
                <a:spcBef>
                  <a:spcPts val="0"/>
                </a:spcBef>
                <a:spcAft>
                  <a:spcPts val="0"/>
                </a:spcAft>
                <a:buNone/>
              </a:pPr>
              <a:t>4</a:t>
            </a:fld>
            <a:endParaRPr lang="en"/>
          </a:p>
        </p:txBody>
      </p:sp>
      <p:cxnSp>
        <p:nvCxnSpPr>
          <p:cNvPr id="7" name="Straight Connector 6">
            <a:extLst>
              <a:ext uri="{FF2B5EF4-FFF2-40B4-BE49-F238E27FC236}">
                <a16:creationId xmlns:a16="http://schemas.microsoft.com/office/drawing/2014/main" id="{7B787020-997A-4CCA-0104-B734B179F19E}"/>
              </a:ext>
            </a:extLst>
          </p:cNvPr>
          <p:cNvCxnSpPr>
            <a:cxnSpLocks/>
          </p:cNvCxnSpPr>
          <p:nvPr/>
        </p:nvCxnSpPr>
        <p:spPr>
          <a:xfrm>
            <a:off x="395536" y="699542"/>
            <a:ext cx="8352928"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384AE7E6-51AC-E007-8DA4-FA03D4CA6F4D}"/>
              </a:ext>
            </a:extLst>
          </p:cNvPr>
          <p:cNvSpPr txBox="1"/>
          <p:nvPr/>
        </p:nvSpPr>
        <p:spPr>
          <a:xfrm flipH="1">
            <a:off x="367618" y="843558"/>
            <a:ext cx="8424937" cy="1572866"/>
          </a:xfrm>
          <a:prstGeom prst="rect">
            <a:avLst/>
          </a:prstGeom>
          <a:noFill/>
        </p:spPr>
        <p:txBody>
          <a:bodyPr wrap="square" rtlCol="0">
            <a:spAutoFit/>
          </a:bodyPr>
          <a:lstStyle/>
          <a:p>
            <a:pPr algn="just">
              <a:lnSpc>
                <a:spcPct val="150000"/>
              </a:lnSpc>
            </a:pPr>
            <a:r>
              <a:rPr lang="en-US" sz="1600" dirty="0">
                <a:latin typeface="Times New Roman" panose="02020603050405020304" pitchFamily="18" charset="0"/>
                <a:cs typeface="Times New Roman" panose="02020603050405020304" pitchFamily="18" charset="0"/>
              </a:rPr>
              <a:t>To develop an augmented reality cricket broadcasting application that enhances viewer engagement by providing real-time player identification and personal data using advanced face recognition technology.</a:t>
            </a:r>
          </a:p>
          <a:p>
            <a:pPr algn="just">
              <a:lnSpc>
                <a:spcPct val="150000"/>
              </a:lnSpc>
            </a:pPr>
            <a:r>
              <a:rPr lang="en-US" dirty="0">
                <a:latin typeface="Calibri" panose="020F0502020204030204" pitchFamily="34" charset="0"/>
                <a:cs typeface="Calibri" panose="020F0502020204030204" pitchFamily="34" charset="0"/>
              </a:rPr>
              <a:t> </a:t>
            </a:r>
          </a:p>
        </p:txBody>
      </p:sp>
    </p:spTree>
    <p:extLst>
      <p:ext uri="{BB962C8B-B14F-4D97-AF65-F5344CB8AC3E}">
        <p14:creationId xmlns:p14="http://schemas.microsoft.com/office/powerpoint/2010/main" val="23838182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5</a:t>
            </a:fld>
            <a:endParaRPr/>
          </a:p>
        </p:txBody>
      </p:sp>
      <p:sp>
        <p:nvSpPr>
          <p:cNvPr id="6" name="TextBox 5"/>
          <p:cNvSpPr txBox="1"/>
          <p:nvPr/>
        </p:nvSpPr>
        <p:spPr>
          <a:xfrm>
            <a:off x="323528" y="411510"/>
            <a:ext cx="2560316" cy="400110"/>
          </a:xfrm>
          <a:prstGeom prst="rect">
            <a:avLst/>
          </a:prstGeom>
          <a:noFill/>
        </p:spPr>
        <p:txBody>
          <a:bodyPr wrap="non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EXISTING SYSTEM</a:t>
            </a:r>
          </a:p>
        </p:txBody>
      </p:sp>
      <p:sp>
        <p:nvSpPr>
          <p:cNvPr id="8" name="TextBox 7"/>
          <p:cNvSpPr txBox="1"/>
          <p:nvPr/>
        </p:nvSpPr>
        <p:spPr>
          <a:xfrm>
            <a:off x="105261" y="758648"/>
            <a:ext cx="8784975" cy="3419526"/>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Existing face recognition systems in sports broadcasting rely on basic geometric features, such as the distance between facial landmarks like the eyes and nose, for identifying players. While these systems have been around since the 1960s and improved in the 1990s, they struggle with accuracy under varying conditions, including changes in lighting, pose, and expression.</a:t>
            </a:r>
          </a:p>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More recently, deep learning techniques, particularly convolutional neural networks (CNNs), have enhanced the capability of these systems by enabling the recognition of faces in diverse environments. Despite these advancements, current systems still face challenges with occlusions and require further development for real-time sports applications.</a:t>
            </a:r>
          </a:p>
          <a:p>
            <a:pPr algn="just">
              <a:lnSpc>
                <a:spcPct val="150000"/>
              </a:lnSpc>
            </a:pPr>
            <a:r>
              <a:rPr lang="en-US" dirty="0">
                <a:latin typeface="Calibri" panose="020F0502020204030204" pitchFamily="34" charset="0"/>
                <a:cs typeface="Calibri" panose="020F0502020204030204" pitchFamily="34" charset="0"/>
              </a:rPr>
              <a:t> </a:t>
            </a:r>
          </a:p>
        </p:txBody>
      </p:sp>
      <p:cxnSp>
        <p:nvCxnSpPr>
          <p:cNvPr id="3" name="Straight Connector 2">
            <a:extLst>
              <a:ext uri="{FF2B5EF4-FFF2-40B4-BE49-F238E27FC236}">
                <a16:creationId xmlns:a16="http://schemas.microsoft.com/office/drawing/2014/main" id="{18C69DA6-B9A7-00ED-71E5-17FA16BA5848}"/>
              </a:ext>
            </a:extLst>
          </p:cNvPr>
          <p:cNvCxnSpPr>
            <a:cxnSpLocks/>
          </p:cNvCxnSpPr>
          <p:nvPr/>
        </p:nvCxnSpPr>
        <p:spPr>
          <a:xfrm>
            <a:off x="395536" y="699542"/>
            <a:ext cx="8496943"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6</a:t>
            </a:fld>
            <a:endParaRPr/>
          </a:p>
        </p:txBody>
      </p:sp>
      <p:sp>
        <p:nvSpPr>
          <p:cNvPr id="6" name="TextBox 5"/>
          <p:cNvSpPr txBox="1"/>
          <p:nvPr/>
        </p:nvSpPr>
        <p:spPr>
          <a:xfrm>
            <a:off x="395536" y="557511"/>
            <a:ext cx="8495884"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DISADVANTAGES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8" name="TextBox 7"/>
          <p:cNvSpPr txBox="1"/>
          <p:nvPr/>
        </p:nvSpPr>
        <p:spPr>
          <a:xfrm>
            <a:off x="395536" y="987574"/>
            <a:ext cx="8352928" cy="2311530"/>
          </a:xfrm>
          <a:prstGeom prst="rect">
            <a:avLst/>
          </a:prstGeom>
          <a:noFill/>
        </p:spPr>
        <p:txBody>
          <a:bodyPr wrap="square" rtlCol="0">
            <a:spAutoFit/>
          </a:bodyPr>
          <a:lstStyle/>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Low accuracy in challenging conditions.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Struggles with varying lighting and poses.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Inconsistent performance with facial expressions.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Limited effectiveness against occlusions.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Inefficiency in real-time scenarios.</a:t>
            </a:r>
          </a:p>
          <a:p>
            <a:pPr algn="just">
              <a:lnSpc>
                <a:spcPct val="150000"/>
              </a:lnSpc>
            </a:pPr>
            <a:r>
              <a:rPr lang="en-US" dirty="0">
                <a:latin typeface="Calibri" panose="020F0502020204030204" pitchFamily="34" charset="0"/>
                <a:cs typeface="Calibri" panose="020F0502020204030204" pitchFamily="34" charset="0"/>
              </a:rPr>
              <a:t> </a:t>
            </a:r>
          </a:p>
        </p:txBody>
      </p:sp>
      <p:cxnSp>
        <p:nvCxnSpPr>
          <p:cNvPr id="3" name="Straight Connector 2">
            <a:extLst>
              <a:ext uri="{FF2B5EF4-FFF2-40B4-BE49-F238E27FC236}">
                <a16:creationId xmlns:a16="http://schemas.microsoft.com/office/drawing/2014/main" id="{5B95D124-5066-AF5A-171E-B43C417933F0}"/>
              </a:ext>
            </a:extLst>
          </p:cNvPr>
          <p:cNvCxnSpPr>
            <a:cxnSpLocks/>
          </p:cNvCxnSpPr>
          <p:nvPr/>
        </p:nvCxnSpPr>
        <p:spPr>
          <a:xfrm>
            <a:off x="457200" y="843558"/>
            <a:ext cx="8352928"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7</a:t>
            </a:fld>
            <a:endParaRPr/>
          </a:p>
        </p:txBody>
      </p:sp>
      <p:sp>
        <p:nvSpPr>
          <p:cNvPr id="6" name="TextBox 5"/>
          <p:cNvSpPr txBox="1"/>
          <p:nvPr/>
        </p:nvSpPr>
        <p:spPr>
          <a:xfrm>
            <a:off x="395536" y="555526"/>
            <a:ext cx="8495884" cy="400110"/>
          </a:xfrm>
          <a:prstGeom prst="rect">
            <a:avLst/>
          </a:prstGeom>
          <a:noFill/>
        </p:spPr>
        <p:txBody>
          <a:bodyPr wrap="square" rtlCol="0">
            <a:spAutoFit/>
          </a:bodyPr>
          <a:lstStyle/>
          <a:p>
            <a:r>
              <a:rPr lang="en-US" sz="2000" b="1" dirty="0">
                <a:latin typeface="Times New Roman" panose="02020603050405020304" pitchFamily="18" charset="0"/>
                <a:cs typeface="Times New Roman" panose="02020603050405020304" pitchFamily="18" charset="0"/>
              </a:rPr>
              <a:t>PROPOSED SYSTEM</a:t>
            </a:r>
          </a:p>
        </p:txBody>
      </p:sp>
      <p:sp>
        <p:nvSpPr>
          <p:cNvPr id="8" name="TextBox 7"/>
          <p:cNvSpPr txBox="1"/>
          <p:nvPr/>
        </p:nvSpPr>
        <p:spPr>
          <a:xfrm>
            <a:off x="395536" y="925892"/>
            <a:ext cx="8414592" cy="2633413"/>
          </a:xfrm>
          <a:prstGeom prst="rect">
            <a:avLst/>
          </a:prstGeom>
          <a:noFill/>
        </p:spPr>
        <p:txBody>
          <a:bodyPr wrap="square" rtlCol="0">
            <a:spAutoFit/>
          </a:bodyPr>
          <a:lstStyle/>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ea typeface="Cambria" panose="02040503050406030204" pitchFamily="18" charset="0"/>
                <a:cs typeface="Times New Roman" panose="02020603050405020304" pitchFamily="18" charset="0"/>
              </a:rPr>
              <a:t>In this project we use combination of Linear Discriminant Analysis (LDA) and ADABOOST algorithm to detect and recognize cricket player faces. LDA will be used to extract features from the faces and then extracted features will be trained with ADABOOST algorithm to player recognition.</a:t>
            </a:r>
          </a:p>
          <a:p>
            <a:pPr marL="285750" indent="-285750" algn="just">
              <a:lnSpc>
                <a:spcPct val="150000"/>
              </a:lnSpc>
              <a:buFont typeface="Wingdings" panose="05000000000000000000" pitchFamily="2" charset="2"/>
              <a:buChar char="§"/>
            </a:pPr>
            <a:r>
              <a:rPr lang="en-US" sz="1600" dirty="0">
                <a:latin typeface="Times New Roman" panose="02020603050405020304" pitchFamily="18" charset="0"/>
                <a:ea typeface="Cambria" panose="02040503050406030204" pitchFamily="18" charset="0"/>
                <a:cs typeface="Times New Roman" panose="02020603050405020304" pitchFamily="18" charset="0"/>
              </a:rPr>
              <a:t>To detect face region we have  used Viola Jones OPENCV algorithm and then detected faces will be feed to LDA and ADABOOST algorithm for further recognition. Faces trained with LDA and ADABOOST giving more accuracy compare to existing CNN and FRCNN algorithms.</a:t>
            </a:r>
          </a:p>
        </p:txBody>
      </p:sp>
      <p:cxnSp>
        <p:nvCxnSpPr>
          <p:cNvPr id="3" name="Straight Connector 2">
            <a:extLst>
              <a:ext uri="{FF2B5EF4-FFF2-40B4-BE49-F238E27FC236}">
                <a16:creationId xmlns:a16="http://schemas.microsoft.com/office/drawing/2014/main" id="{4D85FEAA-F80B-0305-67A5-FAF9C2250B0C}"/>
              </a:ext>
            </a:extLst>
          </p:cNvPr>
          <p:cNvCxnSpPr/>
          <p:nvPr/>
        </p:nvCxnSpPr>
        <p:spPr>
          <a:xfrm>
            <a:off x="457200" y="843558"/>
            <a:ext cx="8352928"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8</a:t>
            </a:fld>
            <a:endParaRPr/>
          </a:p>
        </p:txBody>
      </p:sp>
      <p:sp>
        <p:nvSpPr>
          <p:cNvPr id="6" name="TextBox 5"/>
          <p:cNvSpPr txBox="1"/>
          <p:nvPr/>
        </p:nvSpPr>
        <p:spPr>
          <a:xfrm>
            <a:off x="405880" y="551461"/>
            <a:ext cx="8435280" cy="400110"/>
          </a:xfrm>
          <a:prstGeom prst="rect">
            <a:avLst/>
          </a:prstGeom>
          <a:noFill/>
        </p:spPr>
        <p:txBody>
          <a:bodyPr wrap="squar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ADVANTAGES</a:t>
            </a:r>
            <a:endParaRPr lang="en-US" sz="2000" dirty="0">
              <a:latin typeface="Times New Roman" panose="02020603050405020304" pitchFamily="18" charset="0"/>
              <a:ea typeface="Cambria" panose="02040503050406030204" pitchFamily="18" charset="0"/>
              <a:cs typeface="Times New Roman" panose="02020603050405020304" pitchFamily="18" charset="0"/>
            </a:endParaRPr>
          </a:p>
        </p:txBody>
      </p:sp>
      <p:sp>
        <p:nvSpPr>
          <p:cNvPr id="8" name="TextBox 7"/>
          <p:cNvSpPr txBox="1"/>
          <p:nvPr/>
        </p:nvSpPr>
        <p:spPr>
          <a:xfrm>
            <a:off x="539552" y="1059582"/>
            <a:ext cx="5991200" cy="2633413"/>
          </a:xfrm>
          <a:prstGeom prst="rect">
            <a:avLst/>
          </a:prstGeom>
          <a:noFill/>
        </p:spPr>
        <p:txBody>
          <a:bodyPr wrap="square" rtlCol="0">
            <a:spAutoFit/>
          </a:bodyPr>
          <a:lstStyle/>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Enhances real-time viewer engagement.</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Provides instant player identification.</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Improves sports broadcasting accuracy.</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Works under challenging conditions.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Reduces manual data input efforts.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Increases information accessibility for viewers.</a:t>
            </a:r>
          </a:p>
          <a:p>
            <a:pPr marL="285750" lvl="0" indent="-285750" algn="just">
              <a:lnSpc>
                <a:spcPct val="150000"/>
              </a:lnSpc>
              <a:buFont typeface="Wingdings" panose="05000000000000000000" pitchFamily="2" charset="2"/>
              <a:buChar char="§"/>
            </a:pPr>
            <a:r>
              <a:rPr lang="en-US" sz="1600" dirty="0">
                <a:latin typeface="Times New Roman" panose="02020603050405020304" pitchFamily="18" charset="0"/>
                <a:cs typeface="Times New Roman" panose="02020603050405020304" pitchFamily="18" charset="0"/>
              </a:rPr>
              <a:t>Applicable across multiple sports.</a:t>
            </a:r>
          </a:p>
        </p:txBody>
      </p:sp>
      <p:cxnSp>
        <p:nvCxnSpPr>
          <p:cNvPr id="3" name="Straight Connector 2">
            <a:extLst>
              <a:ext uri="{FF2B5EF4-FFF2-40B4-BE49-F238E27FC236}">
                <a16:creationId xmlns:a16="http://schemas.microsoft.com/office/drawing/2014/main" id="{9E6BE033-0A8F-8398-5FB5-3CF92310C6E0}"/>
              </a:ext>
            </a:extLst>
          </p:cNvPr>
          <p:cNvCxnSpPr/>
          <p:nvPr/>
        </p:nvCxnSpPr>
        <p:spPr>
          <a:xfrm>
            <a:off x="457200" y="843558"/>
            <a:ext cx="8280920"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9" name="Google Shape;79;p13"/>
          <p:cNvSpPr txBox="1">
            <a:spLocks noGrp="1"/>
          </p:cNvSpPr>
          <p:nvPr>
            <p:ph type="sldNum" idx="1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latin typeface="Calibri" pitchFamily="34" charset="0"/>
                <a:ea typeface="Calibri" pitchFamily="34" charset="0"/>
                <a:cs typeface="Calibri" pitchFamily="34" charset="0"/>
              </a:rPr>
              <a:pPr marL="0" lvl="0" indent="0" algn="r" rtl="0">
                <a:spcBef>
                  <a:spcPts val="0"/>
                </a:spcBef>
                <a:spcAft>
                  <a:spcPts val="0"/>
                </a:spcAft>
                <a:buNone/>
              </a:pPr>
              <a:t>9</a:t>
            </a:fld>
            <a:endParaRPr>
              <a:latin typeface="Calibri" pitchFamily="34" charset="0"/>
              <a:ea typeface="Calibri" pitchFamily="34" charset="0"/>
              <a:cs typeface="Calibri" pitchFamily="34" charset="0"/>
            </a:endParaRPr>
          </a:p>
        </p:txBody>
      </p:sp>
      <p:sp>
        <p:nvSpPr>
          <p:cNvPr id="6" name="TextBox 5"/>
          <p:cNvSpPr txBox="1"/>
          <p:nvPr/>
        </p:nvSpPr>
        <p:spPr>
          <a:xfrm>
            <a:off x="457201" y="541822"/>
            <a:ext cx="2597378" cy="400110"/>
          </a:xfrm>
          <a:prstGeom prst="rect">
            <a:avLst/>
          </a:prstGeom>
          <a:noFill/>
        </p:spPr>
        <p:txBody>
          <a:bodyPr wrap="none" rtlCol="0">
            <a:spAutoFit/>
          </a:bodyPr>
          <a:lstStyle/>
          <a:p>
            <a:r>
              <a:rPr lang="en-US" sz="2000" b="1" dirty="0">
                <a:latin typeface="Times New Roman" panose="02020603050405020304" pitchFamily="18" charset="0"/>
                <a:ea typeface="Cambria" panose="02040503050406030204" pitchFamily="18" charset="0"/>
                <a:cs typeface="Times New Roman" panose="02020603050405020304" pitchFamily="18" charset="0"/>
              </a:rPr>
              <a:t>EXTENSION WORK</a:t>
            </a:r>
          </a:p>
        </p:txBody>
      </p:sp>
      <p:sp>
        <p:nvSpPr>
          <p:cNvPr id="8" name="TextBox 7"/>
          <p:cNvSpPr txBox="1"/>
          <p:nvPr/>
        </p:nvSpPr>
        <p:spPr>
          <a:xfrm>
            <a:off x="457201" y="1040305"/>
            <a:ext cx="7947184" cy="1531445"/>
          </a:xfrm>
          <a:prstGeom prst="rect">
            <a:avLst/>
          </a:prstGeom>
          <a:noFill/>
        </p:spPr>
        <p:txBody>
          <a:bodyPr wrap="square" rtlCol="0">
            <a:spAutoFit/>
          </a:bodyPr>
          <a:lstStyle/>
          <a:p>
            <a:pPr algn="just">
              <a:lnSpc>
                <a:spcPct val="150000"/>
              </a:lnSpc>
            </a:pPr>
            <a:r>
              <a:rPr lang="en-US" sz="1600" dirty="0">
                <a:latin typeface="Times New Roman" panose="02020603050405020304" pitchFamily="18" charset="0"/>
                <a:ea typeface="Calibri" pitchFamily="34" charset="0"/>
                <a:cs typeface="Times New Roman" panose="02020603050405020304" pitchFamily="18" charset="0"/>
              </a:rPr>
              <a:t>To further enhance accuracy we have experimented with various pre-trained model but VGG19 with enhance CNN layer giving high accuracy compare to propose algorithm. Enhanced VGG19-CNN contains additional layer called Dropout to remove all irrelevant training features and then get trained only on relevant features to gain accuracy.</a:t>
            </a:r>
          </a:p>
        </p:txBody>
      </p:sp>
      <p:cxnSp>
        <p:nvCxnSpPr>
          <p:cNvPr id="3" name="Straight Connector 2">
            <a:extLst>
              <a:ext uri="{FF2B5EF4-FFF2-40B4-BE49-F238E27FC236}">
                <a16:creationId xmlns:a16="http://schemas.microsoft.com/office/drawing/2014/main" id="{893E628F-E73A-5A76-51F5-299F7A88E49A}"/>
              </a:ext>
            </a:extLst>
          </p:cNvPr>
          <p:cNvCxnSpPr/>
          <p:nvPr/>
        </p:nvCxnSpPr>
        <p:spPr>
          <a:xfrm>
            <a:off x="490217" y="843558"/>
            <a:ext cx="8163566" cy="0"/>
          </a:xfrm>
          <a:prstGeom prst="line">
            <a:avLst/>
          </a:prstGeom>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Droplet">
  <a:themeElements>
    <a:clrScheme name="Droplet">
      <a:dk1>
        <a:sysClr val="windowText" lastClr="000000"/>
      </a:dk1>
      <a:lt1>
        <a:sysClr val="window" lastClr="FFFFFF"/>
      </a:lt1>
      <a:dk2>
        <a:srgbClr val="27537E"/>
      </a:dk2>
      <a:lt2>
        <a:srgbClr val="AABED7"/>
      </a:lt2>
      <a:accent1>
        <a:srgbClr val="E34B7A"/>
      </a:accent1>
      <a:accent2>
        <a:srgbClr val="AC339A"/>
      </a:accent2>
      <a:accent3>
        <a:srgbClr val="6953B7"/>
      </a:accent3>
      <a:accent4>
        <a:srgbClr val="1D7EAB"/>
      </a:accent4>
      <a:accent5>
        <a:srgbClr val="43AFD6"/>
      </a:accent5>
      <a:accent6>
        <a:srgbClr val="DE85E1"/>
      </a:accent6>
      <a:hlink>
        <a:srgbClr val="ED87A6"/>
      </a:hlink>
      <a:folHlink>
        <a:srgbClr val="C99EAC"/>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78000"/>
                <a:shade val="100000"/>
                <a:hueMod val="136000"/>
                <a:satMod val="160000"/>
                <a:lumMod val="105000"/>
              </a:schemeClr>
            </a:gs>
            <a:gs pos="100000">
              <a:schemeClr val="phClr">
                <a:shade val="92000"/>
                <a:satMod val="170000"/>
                <a:lumMod val="96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C71B277C-C29A-4BA0-A7BA-43502DF21AB3}"/>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TM04033925[[fn=Droplet]]</Template>
  <TotalTime>7195</TotalTime>
  <Words>1166</Words>
  <Application>Microsoft Office PowerPoint</Application>
  <PresentationFormat>On-screen Show (16:9)</PresentationFormat>
  <Paragraphs>155</Paragraphs>
  <Slides>30</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30</vt:i4>
      </vt:variant>
    </vt:vector>
  </HeadingPairs>
  <TitlesOfParts>
    <vt:vector size="38" baseType="lpstr">
      <vt:lpstr>Times New Roman</vt:lpstr>
      <vt:lpstr>Arial</vt:lpstr>
      <vt:lpstr>Calibri</vt:lpstr>
      <vt:lpstr>Tw Cen MT</vt:lpstr>
      <vt:lpstr>Roboto Slab</vt:lpstr>
      <vt:lpstr>Cambria</vt:lpstr>
      <vt:lpstr>Wingdings</vt:lpstr>
      <vt:lpstr>Droplet</vt:lpstr>
      <vt:lpstr>A Project Report ON Automatic Player Face Detection and Recognition for Players in Cricket Games</vt:lpstr>
      <vt:lpstr>PowerPoint Presentation</vt:lpstr>
      <vt:lpstr>PowerPoint Presentation</vt:lpstr>
      <vt:lpstr>aim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Cloud Web-Based Cloud Storage for Secure Data Sharing Across Platforms</dc:title>
  <dc:creator>BDPS</dc:creator>
  <cp:lastModifiedBy>Manikanta Kotipalli</cp:lastModifiedBy>
  <cp:revision>188</cp:revision>
  <dcterms:modified xsi:type="dcterms:W3CDTF">2025-05-23T13:36:55Z</dcterms:modified>
</cp:coreProperties>
</file>